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bin" ContentType="audio/unknown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8" r:id="rId1"/>
  </p:sldMasterIdLst>
  <p:notesMasterIdLst>
    <p:notesMasterId r:id="rId1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81" r:id="rId9"/>
    <p:sldId id="282" r:id="rId10"/>
    <p:sldId id="283" r:id="rId11"/>
    <p:sldId id="284" r:id="rId12"/>
    <p:sldId id="285" r:id="rId13"/>
    <p:sldId id="266" r:id="rId14"/>
    <p:sldId id="267" r:id="rId15"/>
    <p:sldId id="268" r:id="rId16"/>
    <p:sldId id="269" r:id="rId17"/>
    <p:sldId id="270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078"/>
    <a:srgbClr val="FCB2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860" autoAdjust="0"/>
  </p:normalViewPr>
  <p:slideViewPr>
    <p:cSldViewPr snapToGrid="0" snapToObjects="1">
      <p:cViewPr>
        <p:scale>
          <a:sx n="90" d="100"/>
          <a:sy n="90" d="100"/>
        </p:scale>
        <p:origin x="-605" y="-35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37"/>
    </mc:Choice>
    <mc:Fallback>
      <c:style val="37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13"/>
          <c:cat>
            <c:strRef>
              <c:f>Sheet1!$A$2:$A$6</c:f>
              <c:strCache>
                <c:ptCount val="5"/>
                <c:pt idx="0">
                  <c:v>Headquarters</c:v>
                </c:pt>
                <c:pt idx="1">
                  <c:v>Laboratories</c:v>
                </c:pt>
                <c:pt idx="2">
                  <c:v>Manufacturing</c:v>
                </c:pt>
                <c:pt idx="3">
                  <c:v>Distribution</c:v>
                </c:pt>
                <c:pt idx="4">
                  <c:v>Installation Support Centers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50</c:v>
                </c:pt>
                <c:pt idx="1">
                  <c:v>133</c:v>
                </c:pt>
                <c:pt idx="2">
                  <c:v>267</c:v>
                </c:pt>
                <c:pt idx="3">
                  <c:v>113</c:v>
                </c:pt>
                <c:pt idx="4">
                  <c:v>180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strRef>
              <c:f>Sheet1!$A$2:$A$6</c:f>
              <c:strCache>
                <c:ptCount val="5"/>
                <c:pt idx="0">
                  <c:v>Headquarters</c:v>
                </c:pt>
                <c:pt idx="1">
                  <c:v>Laboratories</c:v>
                </c:pt>
                <c:pt idx="2">
                  <c:v>Manufacturing</c:v>
                </c:pt>
                <c:pt idx="3">
                  <c:v>Distribution</c:v>
                </c:pt>
                <c:pt idx="4">
                  <c:v>Installation Support Centers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4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3843559146990203"/>
          <c:y val="5.6071750554885502E-2"/>
          <c:w val="0.33007875309721102"/>
          <c:h val="0.90463610211998102"/>
        </c:manualLayout>
      </c:layout>
      <c:overlay val="0"/>
      <c:txPr>
        <a:bodyPr/>
        <a:lstStyle/>
        <a:p>
          <a:pPr>
            <a:defRPr>
              <a:solidFill>
                <a:srgbClr val="595959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 algn="r">
        <a:defRPr sz="1800"/>
      </a:pPr>
      <a:endParaRPr lang="en-US"/>
    </a:p>
  </c:txPr>
  <c:externalData r:id="rId1">
    <c:autoUpdate val="0"/>
  </c:externalData>
</c:chartSpac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image" Target="../media/image20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12" Type="http://schemas.openxmlformats.org/officeDocument/2006/relationships/image" Target="../media/image19.jpg"/><Relationship Id="rId2" Type="http://schemas.openxmlformats.org/officeDocument/2006/relationships/image" Target="../media/image9.jpg"/><Relationship Id="rId1" Type="http://schemas.openxmlformats.org/officeDocument/2006/relationships/image" Target="../media/image8.png"/><Relationship Id="rId6" Type="http://schemas.openxmlformats.org/officeDocument/2006/relationships/image" Target="../media/image13.jpg"/><Relationship Id="rId11" Type="http://schemas.openxmlformats.org/officeDocument/2006/relationships/image" Target="../media/image18.jpg"/><Relationship Id="rId5" Type="http://schemas.openxmlformats.org/officeDocument/2006/relationships/image" Target="../media/image12.jpg"/><Relationship Id="rId10" Type="http://schemas.openxmlformats.org/officeDocument/2006/relationships/image" Target="../media/image17.jpg"/><Relationship Id="rId4" Type="http://schemas.openxmlformats.org/officeDocument/2006/relationships/image" Target="../media/image11.jpg"/><Relationship Id="rId9" Type="http://schemas.openxmlformats.org/officeDocument/2006/relationships/image" Target="../media/image16.png"/><Relationship Id="rId14" Type="http://schemas.openxmlformats.org/officeDocument/2006/relationships/image" Target="../media/image21.jp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image" Target="../media/image20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12" Type="http://schemas.openxmlformats.org/officeDocument/2006/relationships/image" Target="../media/image19.jpg"/><Relationship Id="rId2" Type="http://schemas.openxmlformats.org/officeDocument/2006/relationships/image" Target="../media/image9.jpg"/><Relationship Id="rId1" Type="http://schemas.openxmlformats.org/officeDocument/2006/relationships/image" Target="../media/image8.png"/><Relationship Id="rId6" Type="http://schemas.openxmlformats.org/officeDocument/2006/relationships/image" Target="../media/image13.jpg"/><Relationship Id="rId11" Type="http://schemas.openxmlformats.org/officeDocument/2006/relationships/image" Target="../media/image18.jpg"/><Relationship Id="rId5" Type="http://schemas.openxmlformats.org/officeDocument/2006/relationships/image" Target="../media/image12.jpg"/><Relationship Id="rId10" Type="http://schemas.openxmlformats.org/officeDocument/2006/relationships/image" Target="../media/image17.jpg"/><Relationship Id="rId4" Type="http://schemas.openxmlformats.org/officeDocument/2006/relationships/image" Target="../media/image11.jpg"/><Relationship Id="rId9" Type="http://schemas.openxmlformats.org/officeDocument/2006/relationships/image" Target="../media/image16.png"/><Relationship Id="rId14" Type="http://schemas.openxmlformats.org/officeDocument/2006/relationships/image" Target="../media/image2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B35DE8-CBF6-1F4E-8777-C31D63D3B306}" type="doc">
      <dgm:prSet loTypeId="urn:microsoft.com/office/officeart/2009/layout/CirclePictureHierarchy" loCatId="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4FF33421-5DE4-C747-8F11-208F25CDDD30}">
      <dgm:prSet phldrT="[Text]" custT="1"/>
      <dgm:spPr/>
      <dgm:t>
        <a:bodyPr/>
        <a:lstStyle/>
        <a:p>
          <a:r>
            <a:rPr lang="en-US" sz="700" dirty="0" smtClean="0">
              <a:latin typeface="Trebuchet MS"/>
              <a:cs typeface="Trebuchet MS"/>
            </a:rPr>
            <a:t>Simon </a:t>
          </a:r>
          <a:r>
            <a:rPr lang="en-US" sz="700" dirty="0" err="1" smtClean="0">
              <a:latin typeface="Trebuchet MS"/>
              <a:cs typeface="Trebuchet MS"/>
            </a:rPr>
            <a:t>Lodine</a:t>
          </a:r>
          <a:r>
            <a:rPr lang="en-US" sz="700" dirty="0" smtClean="0">
              <a:latin typeface="Trebuchet MS"/>
              <a:cs typeface="Trebuchet MS"/>
            </a:rPr>
            <a:t>, PhD </a:t>
          </a:r>
        </a:p>
        <a:p>
          <a:r>
            <a:rPr lang="en-US" sz="700" dirty="0" smtClean="0">
              <a:latin typeface="Trebuchet MS"/>
              <a:cs typeface="Trebuchet MS"/>
            </a:rPr>
            <a:t>CEO</a:t>
          </a:r>
          <a:endParaRPr lang="en-US" sz="700" dirty="0">
            <a:latin typeface="Trebuchet MS"/>
            <a:cs typeface="Trebuchet MS"/>
          </a:endParaRPr>
        </a:p>
      </dgm:t>
    </dgm:pt>
    <dgm:pt modelId="{57FDF029-102A-C74F-A01D-9391715D251A}" type="parTrans" cxnId="{CC362D7E-05A9-684F-818F-6004C906B6B9}">
      <dgm:prSet/>
      <dgm:spPr/>
      <dgm:t>
        <a:bodyPr/>
        <a:lstStyle/>
        <a:p>
          <a:endParaRPr lang="en-US"/>
        </a:p>
      </dgm:t>
    </dgm:pt>
    <dgm:pt modelId="{1F97AB0B-FAD7-CF46-B032-282F2748FB58}" type="sibTrans" cxnId="{CC362D7E-05A9-684F-818F-6004C906B6B9}">
      <dgm:prSet/>
      <dgm:spPr/>
      <dgm:t>
        <a:bodyPr/>
        <a:lstStyle/>
        <a:p>
          <a:endParaRPr lang="en-US"/>
        </a:p>
      </dgm:t>
    </dgm:pt>
    <dgm:pt modelId="{24484239-99D9-3142-B110-3E5D7ACA1765}">
      <dgm:prSet phldrT="[Text]" custT="1"/>
      <dgm:spPr/>
      <dgm:t>
        <a:bodyPr/>
        <a:lstStyle/>
        <a:p>
          <a:r>
            <a:rPr lang="en-US" sz="700" dirty="0" smtClean="0">
              <a:latin typeface="Trebuchet MS"/>
              <a:cs typeface="Trebuchet MS"/>
            </a:rPr>
            <a:t>Jason Hemlock, PE</a:t>
          </a:r>
        </a:p>
        <a:p>
          <a:r>
            <a:rPr lang="en-US" sz="700" dirty="0" smtClean="0">
              <a:latin typeface="Trebuchet MS"/>
              <a:cs typeface="Trebuchet MS"/>
            </a:rPr>
            <a:t>Principal Design Engineer</a:t>
          </a:r>
          <a:endParaRPr lang="en-US" sz="700" dirty="0">
            <a:latin typeface="Trebuchet MS"/>
            <a:cs typeface="Trebuchet MS"/>
          </a:endParaRPr>
        </a:p>
      </dgm:t>
    </dgm:pt>
    <dgm:pt modelId="{7CDA95DA-9E81-4542-BC91-D0CA7FCE1FD5}" type="parTrans" cxnId="{32063E02-5423-D24D-B490-FBA15EFE62F8}">
      <dgm:prSet/>
      <dgm:spPr/>
      <dgm:t>
        <a:bodyPr/>
        <a:lstStyle/>
        <a:p>
          <a:endParaRPr lang="en-US"/>
        </a:p>
      </dgm:t>
    </dgm:pt>
    <dgm:pt modelId="{7B4C8802-F226-594D-AFC8-60B9D50AB095}" type="sibTrans" cxnId="{32063E02-5423-D24D-B490-FBA15EFE62F8}">
      <dgm:prSet/>
      <dgm:spPr/>
      <dgm:t>
        <a:bodyPr/>
        <a:lstStyle/>
        <a:p>
          <a:endParaRPr lang="en-US"/>
        </a:p>
      </dgm:t>
    </dgm:pt>
    <dgm:pt modelId="{CA3A23BE-7441-D044-B080-A878564FF6A2}">
      <dgm:prSet phldrT="[Text]" custT="1"/>
      <dgm:spPr/>
      <dgm:t>
        <a:bodyPr/>
        <a:lstStyle/>
        <a:p>
          <a:r>
            <a:rPr lang="en-US" sz="700" dirty="0" smtClean="0">
              <a:latin typeface="Trebuchet MS"/>
              <a:cs typeface="Trebuchet MS"/>
            </a:rPr>
            <a:t>June-Su Woo, JD</a:t>
          </a:r>
        </a:p>
        <a:p>
          <a:r>
            <a:rPr lang="en-US" sz="700" dirty="0" smtClean="0">
              <a:latin typeface="Trebuchet MS"/>
              <a:cs typeface="Trebuchet MS"/>
            </a:rPr>
            <a:t>Legal Counsel</a:t>
          </a:r>
          <a:endParaRPr lang="en-US" sz="700" dirty="0">
            <a:latin typeface="Trebuchet MS"/>
            <a:cs typeface="Trebuchet MS"/>
          </a:endParaRPr>
        </a:p>
      </dgm:t>
    </dgm:pt>
    <dgm:pt modelId="{33E2FBE4-10A5-8C44-BE95-98A5EA79DF3D}" type="parTrans" cxnId="{C978A46B-0D67-8D46-AD39-44A36F0CA2BA}">
      <dgm:prSet/>
      <dgm:spPr/>
      <dgm:t>
        <a:bodyPr/>
        <a:lstStyle/>
        <a:p>
          <a:endParaRPr lang="en-US"/>
        </a:p>
      </dgm:t>
    </dgm:pt>
    <dgm:pt modelId="{F1EEF965-7179-3546-BB0F-F4439E6C5C91}" type="sibTrans" cxnId="{C978A46B-0D67-8D46-AD39-44A36F0CA2BA}">
      <dgm:prSet/>
      <dgm:spPr/>
      <dgm:t>
        <a:bodyPr/>
        <a:lstStyle/>
        <a:p>
          <a:endParaRPr lang="en-US"/>
        </a:p>
      </dgm:t>
    </dgm:pt>
    <dgm:pt modelId="{E12921C2-2D57-7147-8521-B5040FD7FB36}">
      <dgm:prSet phldrT="[Text]" custT="1"/>
      <dgm:spPr/>
      <dgm:t>
        <a:bodyPr/>
        <a:lstStyle/>
        <a:p>
          <a:r>
            <a:rPr lang="en-US" sz="700" b="0" dirty="0" smtClean="0">
              <a:latin typeface="Trebuchet MS"/>
              <a:cs typeface="Trebuchet MS"/>
            </a:rPr>
            <a:t>Reggie </a:t>
          </a:r>
          <a:r>
            <a:rPr lang="en-US" sz="700" b="0" dirty="0" err="1" smtClean="0">
              <a:latin typeface="Trebuchet MS"/>
              <a:cs typeface="Trebuchet MS"/>
            </a:rPr>
            <a:t>Tupp</a:t>
          </a:r>
          <a:endParaRPr lang="en-US" sz="700" b="0" dirty="0" smtClean="0">
            <a:latin typeface="Trebuchet MS"/>
            <a:cs typeface="Trebuchet MS"/>
          </a:endParaRPr>
        </a:p>
        <a:p>
          <a:r>
            <a:rPr lang="en-US" sz="700" b="0" dirty="0" smtClean="0">
              <a:latin typeface="Trebuchet MS"/>
              <a:cs typeface="Trebuchet MS"/>
            </a:rPr>
            <a:t>Admin Assistant</a:t>
          </a:r>
          <a:endParaRPr lang="en-US" sz="700" b="0" dirty="0">
            <a:latin typeface="Trebuchet MS"/>
            <a:cs typeface="Trebuchet MS"/>
          </a:endParaRPr>
        </a:p>
      </dgm:t>
    </dgm:pt>
    <dgm:pt modelId="{387C105E-E5CC-FA41-8A7E-81763C1CD7D0}" type="parTrans" cxnId="{663C7109-FCEF-1D40-8EB7-E2766B602A7A}">
      <dgm:prSet/>
      <dgm:spPr/>
      <dgm:t>
        <a:bodyPr/>
        <a:lstStyle/>
        <a:p>
          <a:endParaRPr lang="en-US"/>
        </a:p>
      </dgm:t>
    </dgm:pt>
    <dgm:pt modelId="{8151E514-1DD7-1340-97A2-D3C5D5CA9885}" type="sibTrans" cxnId="{663C7109-FCEF-1D40-8EB7-E2766B602A7A}">
      <dgm:prSet/>
      <dgm:spPr/>
      <dgm:t>
        <a:bodyPr/>
        <a:lstStyle/>
        <a:p>
          <a:endParaRPr lang="en-US"/>
        </a:p>
      </dgm:t>
    </dgm:pt>
    <dgm:pt modelId="{5742B1A4-DE8D-C546-B801-643703E9EB10}">
      <dgm:prSet custT="1"/>
      <dgm:spPr/>
      <dgm:t>
        <a:bodyPr/>
        <a:lstStyle/>
        <a:p>
          <a:r>
            <a:rPr lang="en-US" sz="700" dirty="0" smtClean="0">
              <a:latin typeface="Trebuchet MS"/>
              <a:cs typeface="Trebuchet MS"/>
            </a:rPr>
            <a:t>Sally </a:t>
          </a:r>
          <a:r>
            <a:rPr lang="en-US" sz="700" dirty="0" err="1" smtClean="0">
              <a:latin typeface="Trebuchet MS"/>
              <a:cs typeface="Trebuchet MS"/>
            </a:rPr>
            <a:t>Kerner</a:t>
          </a:r>
          <a:r>
            <a:rPr lang="en-US" sz="700" dirty="0" smtClean="0">
              <a:latin typeface="Trebuchet MS"/>
              <a:cs typeface="Trebuchet MS"/>
            </a:rPr>
            <a:t>, MBA</a:t>
          </a:r>
        </a:p>
        <a:p>
          <a:r>
            <a:rPr lang="en-US" sz="700" dirty="0" smtClean="0">
              <a:latin typeface="Trebuchet MS"/>
              <a:cs typeface="Trebuchet MS"/>
            </a:rPr>
            <a:t>CFO</a:t>
          </a:r>
          <a:endParaRPr lang="en-US" sz="700" dirty="0">
            <a:latin typeface="Trebuchet MS"/>
            <a:cs typeface="Trebuchet MS"/>
          </a:endParaRPr>
        </a:p>
      </dgm:t>
    </dgm:pt>
    <dgm:pt modelId="{55408E73-435B-FA46-B86B-B7F01F676ECB}" type="parTrans" cxnId="{82DB9F15-3E83-C649-956B-0C8C0E630132}">
      <dgm:prSet/>
      <dgm:spPr/>
      <dgm:t>
        <a:bodyPr/>
        <a:lstStyle/>
        <a:p>
          <a:endParaRPr lang="en-US"/>
        </a:p>
      </dgm:t>
    </dgm:pt>
    <dgm:pt modelId="{497559C0-0C9C-5D4E-9738-4D369594C067}" type="sibTrans" cxnId="{82DB9F15-3E83-C649-956B-0C8C0E630132}">
      <dgm:prSet/>
      <dgm:spPr/>
      <dgm:t>
        <a:bodyPr/>
        <a:lstStyle/>
        <a:p>
          <a:endParaRPr lang="en-US"/>
        </a:p>
      </dgm:t>
    </dgm:pt>
    <dgm:pt modelId="{AF14C476-9FED-4047-B9F6-380DEC548041}">
      <dgm:prSet phldrT="[Text]" custT="1"/>
      <dgm:spPr/>
      <dgm:t>
        <a:bodyPr/>
        <a:lstStyle/>
        <a:p>
          <a:r>
            <a:rPr lang="en-US" sz="700" dirty="0" smtClean="0">
              <a:latin typeface="Trebuchet MS"/>
              <a:cs typeface="Trebuchet MS"/>
            </a:rPr>
            <a:t>Robert Molina</a:t>
          </a:r>
        </a:p>
        <a:p>
          <a:r>
            <a:rPr lang="en-US" sz="700" dirty="0" smtClean="0">
              <a:latin typeface="Trebuchet MS"/>
              <a:cs typeface="Trebuchet MS"/>
            </a:rPr>
            <a:t>Lead Solar Installation Technician</a:t>
          </a:r>
          <a:endParaRPr lang="en-US" sz="700" dirty="0">
            <a:latin typeface="Trebuchet MS"/>
            <a:cs typeface="Trebuchet MS"/>
          </a:endParaRPr>
        </a:p>
      </dgm:t>
    </dgm:pt>
    <dgm:pt modelId="{7DB5078F-EBC8-C140-B5C2-E91DA6D011F1}" type="sibTrans" cxnId="{34B5E4E2-ABE2-D742-A55C-1C079F446A26}">
      <dgm:prSet/>
      <dgm:spPr/>
      <dgm:t>
        <a:bodyPr/>
        <a:lstStyle/>
        <a:p>
          <a:endParaRPr lang="en-US"/>
        </a:p>
      </dgm:t>
    </dgm:pt>
    <dgm:pt modelId="{267FF77C-D897-164F-8986-E91EA1C11FE2}" type="parTrans" cxnId="{34B5E4E2-ABE2-D742-A55C-1C079F446A26}">
      <dgm:prSet/>
      <dgm:spPr/>
      <dgm:t>
        <a:bodyPr/>
        <a:lstStyle/>
        <a:p>
          <a:endParaRPr lang="en-US"/>
        </a:p>
      </dgm:t>
    </dgm:pt>
    <dgm:pt modelId="{30CC9EA8-1DDC-844F-8F2B-FF4DF9A99ED2}">
      <dgm:prSet custT="1"/>
      <dgm:spPr/>
      <dgm:t>
        <a:bodyPr/>
        <a:lstStyle/>
        <a:p>
          <a:r>
            <a:rPr lang="en-US" sz="700" b="0" dirty="0" err="1" smtClean="0">
              <a:latin typeface="Trebuchet MS"/>
              <a:cs typeface="Trebuchet MS"/>
            </a:rPr>
            <a:t>Jodean</a:t>
          </a:r>
          <a:r>
            <a:rPr lang="en-US" sz="700" b="0" dirty="0" smtClean="0">
              <a:latin typeface="Trebuchet MS"/>
              <a:cs typeface="Trebuchet MS"/>
            </a:rPr>
            <a:t> Langford </a:t>
          </a:r>
        </a:p>
        <a:p>
          <a:r>
            <a:rPr lang="en-US" sz="700" b="0" dirty="0" smtClean="0">
              <a:latin typeface="Trebuchet MS"/>
              <a:cs typeface="Trebuchet MS"/>
            </a:rPr>
            <a:t> VP Sales &amp; </a:t>
          </a:r>
          <a:br>
            <a:rPr lang="en-US" sz="700" b="0" dirty="0" smtClean="0">
              <a:latin typeface="Trebuchet MS"/>
              <a:cs typeface="Trebuchet MS"/>
            </a:rPr>
          </a:br>
          <a:r>
            <a:rPr lang="en-US" sz="700" b="0" dirty="0" smtClean="0">
              <a:latin typeface="Trebuchet MS"/>
              <a:cs typeface="Trebuchet MS"/>
            </a:rPr>
            <a:t>Marketing</a:t>
          </a:r>
          <a:endParaRPr lang="en-US" sz="700" b="0" dirty="0">
            <a:latin typeface="Trebuchet MS"/>
            <a:cs typeface="Trebuchet MS"/>
          </a:endParaRPr>
        </a:p>
      </dgm:t>
    </dgm:pt>
    <dgm:pt modelId="{154143E5-58E7-2544-A000-6E5C4AFE8E6A}" type="parTrans" cxnId="{16BF8C38-66EA-C74D-9540-9AEDE1FFA11E}">
      <dgm:prSet/>
      <dgm:spPr/>
      <dgm:t>
        <a:bodyPr/>
        <a:lstStyle/>
        <a:p>
          <a:endParaRPr lang="en-US"/>
        </a:p>
      </dgm:t>
    </dgm:pt>
    <dgm:pt modelId="{1C0EC48D-5C24-A841-A5D3-38A01A29E0F4}" type="sibTrans" cxnId="{16BF8C38-66EA-C74D-9540-9AEDE1FFA11E}">
      <dgm:prSet/>
      <dgm:spPr/>
      <dgm:t>
        <a:bodyPr/>
        <a:lstStyle/>
        <a:p>
          <a:endParaRPr lang="en-US"/>
        </a:p>
      </dgm:t>
    </dgm:pt>
    <dgm:pt modelId="{BF939ED2-D1DB-FC45-A3AF-500F3A36B81C}">
      <dgm:prSet custT="1"/>
      <dgm:spPr/>
      <dgm:t>
        <a:bodyPr/>
        <a:lstStyle/>
        <a:p>
          <a:r>
            <a:rPr lang="en-US" sz="700" dirty="0" smtClean="0">
              <a:latin typeface="Trebuchet MS"/>
              <a:cs typeface="Trebuchet MS"/>
            </a:rPr>
            <a:t>Josephine </a:t>
          </a:r>
          <a:r>
            <a:rPr lang="en-US" sz="700" dirty="0" err="1" smtClean="0">
              <a:latin typeface="Trebuchet MS"/>
              <a:cs typeface="Trebuchet MS"/>
            </a:rPr>
            <a:t>Blickman</a:t>
          </a:r>
          <a:r>
            <a:rPr lang="en-US" sz="700" dirty="0" smtClean="0">
              <a:latin typeface="Trebuchet MS"/>
              <a:cs typeface="Trebuchet MS"/>
            </a:rPr>
            <a:t>, PhD</a:t>
          </a:r>
        </a:p>
        <a:p>
          <a:r>
            <a:rPr lang="en-US" sz="700" dirty="0" smtClean="0">
              <a:latin typeface="Trebuchet MS"/>
              <a:cs typeface="Trebuchet MS"/>
            </a:rPr>
            <a:t>VP Engineering &amp; Manufacturing</a:t>
          </a:r>
          <a:endParaRPr lang="en-US" sz="700" dirty="0">
            <a:latin typeface="Trebuchet MS"/>
            <a:cs typeface="Trebuchet MS"/>
          </a:endParaRPr>
        </a:p>
      </dgm:t>
    </dgm:pt>
    <dgm:pt modelId="{48294462-1AE0-B84B-A350-8183C90705D5}" type="parTrans" cxnId="{95A15391-83D8-0047-85A1-FEE022A2D73C}">
      <dgm:prSet/>
      <dgm:spPr/>
      <dgm:t>
        <a:bodyPr/>
        <a:lstStyle/>
        <a:p>
          <a:endParaRPr lang="en-US"/>
        </a:p>
      </dgm:t>
    </dgm:pt>
    <dgm:pt modelId="{884104F9-4338-2345-B15C-CC00D6676CDE}" type="sibTrans" cxnId="{95A15391-83D8-0047-85A1-FEE022A2D73C}">
      <dgm:prSet/>
      <dgm:spPr/>
      <dgm:t>
        <a:bodyPr/>
        <a:lstStyle/>
        <a:p>
          <a:endParaRPr lang="en-US"/>
        </a:p>
      </dgm:t>
    </dgm:pt>
    <dgm:pt modelId="{DA4CAB4F-C809-5B48-9211-F61FFE61D0AA}">
      <dgm:prSet custT="1"/>
      <dgm:spPr/>
      <dgm:t>
        <a:bodyPr/>
        <a:lstStyle/>
        <a:p>
          <a:r>
            <a:rPr lang="en-US" sz="700" dirty="0" smtClean="0">
              <a:latin typeface="Trebuchet MS"/>
              <a:cs typeface="Trebuchet MS"/>
            </a:rPr>
            <a:t>Charles </a:t>
          </a:r>
          <a:r>
            <a:rPr lang="en-US" sz="700" dirty="0" err="1" smtClean="0">
              <a:latin typeface="Trebuchet MS"/>
              <a:cs typeface="Trebuchet MS"/>
            </a:rPr>
            <a:t>Woodwick</a:t>
          </a:r>
          <a:r>
            <a:rPr lang="en-US" sz="700" dirty="0" smtClean="0">
              <a:latin typeface="Trebuchet MS"/>
              <a:cs typeface="Trebuchet MS"/>
            </a:rPr>
            <a:t>, MA</a:t>
          </a:r>
        </a:p>
        <a:p>
          <a:r>
            <a:rPr lang="en-US" sz="700" dirty="0" smtClean="0">
              <a:latin typeface="Trebuchet MS"/>
              <a:cs typeface="Trebuchet MS"/>
            </a:rPr>
            <a:t>VP Human Resources</a:t>
          </a:r>
          <a:endParaRPr lang="en-US" sz="700" dirty="0">
            <a:latin typeface="Trebuchet MS"/>
            <a:cs typeface="Trebuchet MS"/>
          </a:endParaRPr>
        </a:p>
      </dgm:t>
    </dgm:pt>
    <dgm:pt modelId="{BBFCE916-E969-874E-B9F1-C7FA00EF7486}" type="parTrans" cxnId="{27BBCEFC-1B6D-874B-9E51-675C7FF5E5C3}">
      <dgm:prSet/>
      <dgm:spPr/>
      <dgm:t>
        <a:bodyPr/>
        <a:lstStyle/>
        <a:p>
          <a:endParaRPr lang="en-US"/>
        </a:p>
      </dgm:t>
    </dgm:pt>
    <dgm:pt modelId="{F4481E88-F0D2-F047-B1E0-272603DFFA1E}" type="sibTrans" cxnId="{27BBCEFC-1B6D-874B-9E51-675C7FF5E5C3}">
      <dgm:prSet/>
      <dgm:spPr/>
      <dgm:t>
        <a:bodyPr/>
        <a:lstStyle/>
        <a:p>
          <a:endParaRPr lang="en-US"/>
        </a:p>
      </dgm:t>
    </dgm:pt>
    <dgm:pt modelId="{E97B1A46-ED2B-4D40-BE17-54B583FD347A}">
      <dgm:prSet custT="1"/>
      <dgm:spPr/>
      <dgm:t>
        <a:bodyPr/>
        <a:lstStyle/>
        <a:p>
          <a:r>
            <a:rPr lang="en-US" sz="700" b="0" dirty="0" smtClean="0">
              <a:latin typeface="Trebuchet MS"/>
              <a:cs typeface="Trebuchet MS"/>
            </a:rPr>
            <a:t>Joshua </a:t>
          </a:r>
          <a:r>
            <a:rPr lang="en-US" sz="700" b="0" dirty="0" err="1" smtClean="0">
              <a:latin typeface="Trebuchet MS"/>
              <a:cs typeface="Trebuchet MS"/>
            </a:rPr>
            <a:t>Delroy</a:t>
          </a:r>
          <a:r>
            <a:rPr lang="en-US" sz="700" b="0" dirty="0" smtClean="0">
              <a:latin typeface="Trebuchet MS"/>
              <a:cs typeface="Trebuchet MS"/>
            </a:rPr>
            <a:t>, CPA</a:t>
          </a:r>
        </a:p>
        <a:p>
          <a:r>
            <a:rPr lang="en-US" sz="700" b="0" dirty="0" smtClean="0">
              <a:latin typeface="Trebuchet MS"/>
              <a:cs typeface="Trebuchet MS"/>
            </a:rPr>
            <a:t>Accountant</a:t>
          </a:r>
          <a:endParaRPr lang="en-US" sz="700" b="0" dirty="0">
            <a:latin typeface="Trebuchet MS"/>
            <a:cs typeface="Trebuchet MS"/>
          </a:endParaRPr>
        </a:p>
      </dgm:t>
    </dgm:pt>
    <dgm:pt modelId="{A564775B-F181-A74B-894B-E090C16B00EB}" type="parTrans" cxnId="{590ED147-884B-DC48-92CF-3CBC9D583FC2}">
      <dgm:prSet/>
      <dgm:spPr/>
      <dgm:t>
        <a:bodyPr/>
        <a:lstStyle/>
        <a:p>
          <a:endParaRPr lang="en-US"/>
        </a:p>
      </dgm:t>
    </dgm:pt>
    <dgm:pt modelId="{2604C415-99FA-5141-BF2C-F0EE4149FB16}" type="sibTrans" cxnId="{590ED147-884B-DC48-92CF-3CBC9D583FC2}">
      <dgm:prSet/>
      <dgm:spPr/>
      <dgm:t>
        <a:bodyPr/>
        <a:lstStyle/>
        <a:p>
          <a:endParaRPr lang="en-US"/>
        </a:p>
      </dgm:t>
    </dgm:pt>
    <dgm:pt modelId="{514066CD-C54B-3241-8711-3564DB748583}">
      <dgm:prSet custT="1"/>
      <dgm:spPr/>
      <dgm:t>
        <a:bodyPr/>
        <a:lstStyle/>
        <a:p>
          <a:r>
            <a:rPr lang="en-US" sz="700" smtClean="0">
              <a:latin typeface="Trebuchet MS"/>
              <a:cs typeface="Trebuchet MS"/>
            </a:rPr>
            <a:t>Lisa Marlee,</a:t>
          </a:r>
        </a:p>
        <a:p>
          <a:r>
            <a:rPr lang="en-US" sz="700" smtClean="0">
              <a:latin typeface="Trebuchet MS"/>
              <a:cs typeface="Trebuchet MS"/>
            </a:rPr>
            <a:t>Senior Sales Representative</a:t>
          </a:r>
          <a:endParaRPr lang="en-US" sz="700" dirty="0">
            <a:latin typeface="Trebuchet MS"/>
            <a:cs typeface="Trebuchet MS"/>
          </a:endParaRPr>
        </a:p>
      </dgm:t>
    </dgm:pt>
    <dgm:pt modelId="{CE5F23AF-1F44-8245-A8A1-3EDC18B9C20F}" type="parTrans" cxnId="{2BACEDEC-B5A5-A94A-9406-AFE878717C49}">
      <dgm:prSet/>
      <dgm:spPr/>
      <dgm:t>
        <a:bodyPr/>
        <a:lstStyle/>
        <a:p>
          <a:endParaRPr lang="en-US"/>
        </a:p>
      </dgm:t>
    </dgm:pt>
    <dgm:pt modelId="{A4E45403-2F76-2748-9D98-291F49C737C2}" type="sibTrans" cxnId="{2BACEDEC-B5A5-A94A-9406-AFE878717C49}">
      <dgm:prSet/>
      <dgm:spPr/>
      <dgm:t>
        <a:bodyPr/>
        <a:lstStyle/>
        <a:p>
          <a:endParaRPr lang="en-US"/>
        </a:p>
      </dgm:t>
    </dgm:pt>
    <dgm:pt modelId="{3DB5B55A-7291-0E40-B2BD-DF9CAAF37D0C}">
      <dgm:prSet custT="1"/>
      <dgm:spPr/>
      <dgm:t>
        <a:bodyPr/>
        <a:lstStyle/>
        <a:p>
          <a:r>
            <a:rPr lang="en-US" sz="700" dirty="0" smtClean="0">
              <a:latin typeface="Trebuchet MS"/>
              <a:cs typeface="Trebuchet MS"/>
            </a:rPr>
            <a:t>Ray Nguyen</a:t>
          </a:r>
        </a:p>
        <a:p>
          <a:r>
            <a:rPr lang="en-US" sz="700" dirty="0" smtClean="0">
              <a:latin typeface="Trebuchet MS"/>
              <a:cs typeface="Trebuchet MS"/>
            </a:rPr>
            <a:t>Sales Representative</a:t>
          </a:r>
          <a:endParaRPr lang="en-US" sz="700" dirty="0">
            <a:latin typeface="Trebuchet MS"/>
            <a:cs typeface="Trebuchet MS"/>
          </a:endParaRPr>
        </a:p>
      </dgm:t>
    </dgm:pt>
    <dgm:pt modelId="{9A3F8F7E-8F72-364E-9455-DE2CCD0CF322}" type="parTrans" cxnId="{D2F301D4-6913-5740-B785-A01746E50600}">
      <dgm:prSet/>
      <dgm:spPr/>
      <dgm:t>
        <a:bodyPr/>
        <a:lstStyle/>
        <a:p>
          <a:endParaRPr lang="en-US"/>
        </a:p>
      </dgm:t>
    </dgm:pt>
    <dgm:pt modelId="{7168960C-AA81-0A44-9146-9D1D13C65A38}" type="sibTrans" cxnId="{D2F301D4-6913-5740-B785-A01746E50600}">
      <dgm:prSet/>
      <dgm:spPr/>
      <dgm:t>
        <a:bodyPr/>
        <a:lstStyle/>
        <a:p>
          <a:endParaRPr lang="en-US"/>
        </a:p>
      </dgm:t>
    </dgm:pt>
    <dgm:pt modelId="{899F135C-FF94-4847-A26E-0F31F96238CD}">
      <dgm:prSet custT="1"/>
      <dgm:spPr/>
      <dgm:t>
        <a:bodyPr/>
        <a:lstStyle/>
        <a:p>
          <a:r>
            <a:rPr lang="en-US" sz="700" dirty="0" smtClean="0">
              <a:latin typeface="Trebuchet MS"/>
              <a:cs typeface="Trebuchet MS"/>
            </a:rPr>
            <a:t>Evelyn </a:t>
          </a:r>
          <a:r>
            <a:rPr lang="en-US" sz="700" dirty="0" err="1" smtClean="0">
              <a:latin typeface="Trebuchet MS"/>
              <a:cs typeface="Trebuchet MS"/>
            </a:rPr>
            <a:t>Dott</a:t>
          </a:r>
          <a:r>
            <a:rPr lang="en-US" sz="700" dirty="0" smtClean="0">
              <a:latin typeface="Trebuchet MS"/>
              <a:cs typeface="Trebuchet MS"/>
            </a:rPr>
            <a:t>, MBA</a:t>
          </a:r>
        </a:p>
        <a:p>
          <a:r>
            <a:rPr lang="en-US" sz="700" dirty="0" smtClean="0">
              <a:latin typeface="Trebuchet MS"/>
              <a:cs typeface="Trebuchet MS"/>
            </a:rPr>
            <a:t>Manufacturing &amp; Distribution Manager</a:t>
          </a:r>
          <a:endParaRPr lang="en-US" sz="700" dirty="0">
            <a:latin typeface="Trebuchet MS"/>
            <a:cs typeface="Trebuchet MS"/>
          </a:endParaRPr>
        </a:p>
      </dgm:t>
    </dgm:pt>
    <dgm:pt modelId="{C881240C-843D-5E47-9B31-22E774D6B472}" type="parTrans" cxnId="{F4F21796-742B-0E47-A2FF-A60A4B6B9DC8}">
      <dgm:prSet/>
      <dgm:spPr/>
      <dgm:t>
        <a:bodyPr/>
        <a:lstStyle/>
        <a:p>
          <a:endParaRPr lang="en-US"/>
        </a:p>
      </dgm:t>
    </dgm:pt>
    <dgm:pt modelId="{29E1550F-9F55-2442-A1C0-3BE5B18D108E}" type="sibTrans" cxnId="{F4F21796-742B-0E47-A2FF-A60A4B6B9DC8}">
      <dgm:prSet/>
      <dgm:spPr/>
      <dgm:t>
        <a:bodyPr/>
        <a:lstStyle/>
        <a:p>
          <a:endParaRPr lang="en-US"/>
        </a:p>
      </dgm:t>
    </dgm:pt>
    <dgm:pt modelId="{4AA3A9E3-F843-3F44-A485-F68F3AB60F0A}">
      <dgm:prSet custT="1"/>
      <dgm:spPr/>
      <dgm:t>
        <a:bodyPr/>
        <a:lstStyle/>
        <a:p>
          <a:r>
            <a:rPr lang="en-US" sz="700" dirty="0" smtClean="0">
              <a:latin typeface="Trebuchet MS"/>
              <a:cs typeface="Trebuchet MS"/>
            </a:rPr>
            <a:t>Rodney Tilden</a:t>
          </a:r>
        </a:p>
        <a:p>
          <a:r>
            <a:rPr lang="en-US" sz="700" dirty="0" smtClean="0">
              <a:latin typeface="Trebuchet MS"/>
              <a:cs typeface="Trebuchet MS"/>
            </a:rPr>
            <a:t>Warehouse Supervisor</a:t>
          </a:r>
          <a:endParaRPr lang="en-US" sz="700" dirty="0">
            <a:latin typeface="Trebuchet MS"/>
            <a:cs typeface="Trebuchet MS"/>
          </a:endParaRPr>
        </a:p>
      </dgm:t>
    </dgm:pt>
    <dgm:pt modelId="{B1A3E668-3E60-BF4C-AE4F-28076D3642FC}" type="parTrans" cxnId="{F8546B12-F41A-3442-ACFE-2A953A299432}">
      <dgm:prSet/>
      <dgm:spPr/>
      <dgm:t>
        <a:bodyPr/>
        <a:lstStyle/>
        <a:p>
          <a:endParaRPr lang="en-US"/>
        </a:p>
      </dgm:t>
    </dgm:pt>
    <dgm:pt modelId="{2E2DC9A2-BA7B-464A-A937-94A98D9D8E10}" type="sibTrans" cxnId="{F8546B12-F41A-3442-ACFE-2A953A299432}">
      <dgm:prSet/>
      <dgm:spPr/>
      <dgm:t>
        <a:bodyPr/>
        <a:lstStyle/>
        <a:p>
          <a:endParaRPr lang="en-US"/>
        </a:p>
      </dgm:t>
    </dgm:pt>
    <dgm:pt modelId="{E89874BE-0107-114C-BFCD-313D627DC9E0}" type="pres">
      <dgm:prSet presAssocID="{A0B35DE8-CBF6-1F4E-8777-C31D63D3B30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7C10A2D-BE25-514F-936F-C05586240E4F}" type="pres">
      <dgm:prSet presAssocID="{4FF33421-5DE4-C747-8F11-208F25CDDD30}" presName="hierRoot1" presStyleCnt="0"/>
      <dgm:spPr/>
      <dgm:t>
        <a:bodyPr/>
        <a:lstStyle/>
        <a:p>
          <a:endParaRPr lang="en-US"/>
        </a:p>
      </dgm:t>
    </dgm:pt>
    <dgm:pt modelId="{182F2AA0-F381-304D-8A05-EC67A0D74AD9}" type="pres">
      <dgm:prSet presAssocID="{4FF33421-5DE4-C747-8F11-208F25CDDD30}" presName="composite" presStyleCnt="0"/>
      <dgm:spPr/>
      <dgm:t>
        <a:bodyPr/>
        <a:lstStyle/>
        <a:p>
          <a:endParaRPr lang="en-US"/>
        </a:p>
      </dgm:t>
    </dgm:pt>
    <dgm:pt modelId="{515D6893-32CF-324C-B82C-2914867CE5B3}" type="pres">
      <dgm:prSet presAssocID="{4FF33421-5DE4-C747-8F11-208F25CDDD30}" presName="image" presStyleLbl="node0" presStyleIdx="0" presStyleCnt="1" custLinFactNeighborY="-903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  <dgm:t>
        <a:bodyPr/>
        <a:lstStyle/>
        <a:p>
          <a:endParaRPr lang="en-US"/>
        </a:p>
      </dgm:t>
    </dgm:pt>
    <dgm:pt modelId="{37E09361-8078-6D48-85ED-4AB482517913}" type="pres">
      <dgm:prSet presAssocID="{4FF33421-5DE4-C747-8F11-208F25CDDD30}" presName="text" presStyleLbl="revTx" presStyleIdx="0" presStyleCnt="14" custScaleX="245342" custLinFactNeighborX="67927" custLinFactNeighborY="-938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B053787-638C-2E42-8525-B0166B1A07EA}" type="pres">
      <dgm:prSet presAssocID="{4FF33421-5DE4-C747-8F11-208F25CDDD30}" presName="hierChild2" presStyleCnt="0"/>
      <dgm:spPr/>
      <dgm:t>
        <a:bodyPr/>
        <a:lstStyle/>
        <a:p>
          <a:endParaRPr lang="en-US"/>
        </a:p>
      </dgm:t>
    </dgm:pt>
    <dgm:pt modelId="{893D3619-AF5D-EF40-B91F-E27BA62B5E96}" type="pres">
      <dgm:prSet presAssocID="{55408E73-435B-FA46-B86B-B7F01F676ECB}" presName="Name10" presStyleLbl="parChTrans1D2" presStyleIdx="0" presStyleCnt="4"/>
      <dgm:spPr/>
      <dgm:t>
        <a:bodyPr/>
        <a:lstStyle/>
        <a:p>
          <a:endParaRPr lang="en-US"/>
        </a:p>
      </dgm:t>
    </dgm:pt>
    <dgm:pt modelId="{87BAE4E3-9388-6947-8BEB-4D3C30BB42B4}" type="pres">
      <dgm:prSet presAssocID="{5742B1A4-DE8D-C546-B801-643703E9EB10}" presName="hierRoot2" presStyleCnt="0"/>
      <dgm:spPr/>
      <dgm:t>
        <a:bodyPr/>
        <a:lstStyle/>
        <a:p>
          <a:endParaRPr lang="en-US"/>
        </a:p>
      </dgm:t>
    </dgm:pt>
    <dgm:pt modelId="{C155D8A1-BCDF-0440-9480-63984D154685}" type="pres">
      <dgm:prSet presAssocID="{5742B1A4-DE8D-C546-B801-643703E9EB10}" presName="composite2" presStyleCnt="0"/>
      <dgm:spPr/>
      <dgm:t>
        <a:bodyPr/>
        <a:lstStyle/>
        <a:p>
          <a:endParaRPr lang="en-US"/>
        </a:p>
      </dgm:t>
    </dgm:pt>
    <dgm:pt modelId="{FDB1F993-9153-0948-A5CC-C957AEDEA7DA}" type="pres">
      <dgm:prSet presAssocID="{5742B1A4-DE8D-C546-B801-643703E9EB10}" presName="image2" presStyleLbl="node2" presStyleIdx="0" presStyleCnt="4" custScaleX="77467" custScaleY="77467" custLinFactNeighborY="-19617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641" t="-53322" r="-58496" b="-145381"/>
          </a:stretch>
        </a:blipFill>
      </dgm:spPr>
      <dgm:t>
        <a:bodyPr/>
        <a:lstStyle/>
        <a:p>
          <a:endParaRPr lang="en-US"/>
        </a:p>
      </dgm:t>
    </dgm:pt>
    <dgm:pt modelId="{714B3EC6-AA53-904F-836F-F16713EE03D6}" type="pres">
      <dgm:prSet presAssocID="{5742B1A4-DE8D-C546-B801-643703E9EB10}" presName="text2" presStyleLbl="revTx" presStyleIdx="1" presStyleCnt="14" custScaleX="159589" custLinFactNeighborX="23914" custLinFactNeighborY="-2096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E6E8CD2-3005-7448-844E-92BB5585BC3A}" type="pres">
      <dgm:prSet presAssocID="{5742B1A4-DE8D-C546-B801-643703E9EB10}" presName="hierChild3" presStyleCnt="0"/>
      <dgm:spPr/>
      <dgm:t>
        <a:bodyPr/>
        <a:lstStyle/>
        <a:p>
          <a:endParaRPr lang="en-US"/>
        </a:p>
      </dgm:t>
    </dgm:pt>
    <dgm:pt modelId="{1C776941-3FCB-724C-81B4-7922AA5895B9}" type="pres">
      <dgm:prSet presAssocID="{A564775B-F181-A74B-894B-E090C16B00EB}" presName="Name17" presStyleLbl="parChTrans1D3" presStyleIdx="0" presStyleCnt="6"/>
      <dgm:spPr/>
      <dgm:t>
        <a:bodyPr/>
        <a:lstStyle/>
        <a:p>
          <a:endParaRPr lang="en-US"/>
        </a:p>
      </dgm:t>
    </dgm:pt>
    <dgm:pt modelId="{2BE70664-D98F-664B-8B54-6B89B37E8655}" type="pres">
      <dgm:prSet presAssocID="{E97B1A46-ED2B-4D40-BE17-54B583FD347A}" presName="hierRoot3" presStyleCnt="0"/>
      <dgm:spPr/>
      <dgm:t>
        <a:bodyPr/>
        <a:lstStyle/>
        <a:p>
          <a:endParaRPr lang="en-US"/>
        </a:p>
      </dgm:t>
    </dgm:pt>
    <dgm:pt modelId="{3135890E-3CBB-794D-B129-7B19D267AACB}" type="pres">
      <dgm:prSet presAssocID="{E97B1A46-ED2B-4D40-BE17-54B583FD347A}" presName="composite3" presStyleCnt="0"/>
      <dgm:spPr/>
      <dgm:t>
        <a:bodyPr/>
        <a:lstStyle/>
        <a:p>
          <a:endParaRPr lang="en-US"/>
        </a:p>
      </dgm:t>
    </dgm:pt>
    <dgm:pt modelId="{57DA8ACA-B449-2844-B9AB-9F4C4A4057DB}" type="pres">
      <dgm:prSet presAssocID="{E97B1A46-ED2B-4D40-BE17-54B583FD347A}" presName="image3" presStyleLbl="node3" presStyleIdx="0" presStyleCnt="6" custScaleX="74044" custScaleY="74044" custLinFactNeighborX="7237" custLinFactNeighborY="-11384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4462" t="-19640" r="-90756" b="-249156"/>
          </a:stretch>
        </a:blipFill>
      </dgm:spPr>
      <dgm:t>
        <a:bodyPr/>
        <a:lstStyle/>
        <a:p>
          <a:endParaRPr lang="en-US"/>
        </a:p>
      </dgm:t>
    </dgm:pt>
    <dgm:pt modelId="{7AB451B1-B7E8-8347-A27B-BBA1894ABA24}" type="pres">
      <dgm:prSet presAssocID="{E97B1A46-ED2B-4D40-BE17-54B583FD347A}" presName="text3" presStyleLbl="revTx" presStyleIdx="2" presStyleCnt="14" custScaleX="177169" custLinFactNeighborX="35046" custLinFactNeighborY="-1217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5EF5817-FE85-F04C-9AC4-547CE8C767DB}" type="pres">
      <dgm:prSet presAssocID="{E97B1A46-ED2B-4D40-BE17-54B583FD347A}" presName="hierChild4" presStyleCnt="0"/>
      <dgm:spPr/>
      <dgm:t>
        <a:bodyPr/>
        <a:lstStyle/>
        <a:p>
          <a:endParaRPr lang="en-US"/>
        </a:p>
      </dgm:t>
    </dgm:pt>
    <dgm:pt modelId="{A7955B77-3060-DD4B-9361-0EC212DF4047}" type="pres">
      <dgm:prSet presAssocID="{154143E5-58E7-2544-A000-6E5C4AFE8E6A}" presName="Name10" presStyleLbl="parChTrans1D2" presStyleIdx="1" presStyleCnt="4"/>
      <dgm:spPr/>
      <dgm:t>
        <a:bodyPr/>
        <a:lstStyle/>
        <a:p>
          <a:endParaRPr lang="en-US"/>
        </a:p>
      </dgm:t>
    </dgm:pt>
    <dgm:pt modelId="{C11DB207-439D-E146-9F98-F098898DF95C}" type="pres">
      <dgm:prSet presAssocID="{30CC9EA8-1DDC-844F-8F2B-FF4DF9A99ED2}" presName="hierRoot2" presStyleCnt="0"/>
      <dgm:spPr/>
      <dgm:t>
        <a:bodyPr/>
        <a:lstStyle/>
        <a:p>
          <a:endParaRPr lang="en-US"/>
        </a:p>
      </dgm:t>
    </dgm:pt>
    <dgm:pt modelId="{9219CEFF-E3E3-3646-91DC-290557523F64}" type="pres">
      <dgm:prSet presAssocID="{30CC9EA8-1DDC-844F-8F2B-FF4DF9A99ED2}" presName="composite2" presStyleCnt="0"/>
      <dgm:spPr/>
      <dgm:t>
        <a:bodyPr/>
        <a:lstStyle/>
        <a:p>
          <a:endParaRPr lang="en-US"/>
        </a:p>
      </dgm:t>
    </dgm:pt>
    <dgm:pt modelId="{B96F71FB-9413-EE47-A6E5-FE2ED9D0F343}" type="pres">
      <dgm:prSet presAssocID="{30CC9EA8-1DDC-844F-8F2B-FF4DF9A99ED2}" presName="image2" presStyleLbl="node2" presStyleIdx="1" presStyleCnt="4" custScaleX="81713" custScaleY="78721" custLinFactNeighborX="5224" custLinFactNeighborY="-18616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62" t="1321" r="-43638" b="-1321"/>
          </a:stretch>
        </a:blipFill>
      </dgm:spPr>
      <dgm:t>
        <a:bodyPr/>
        <a:lstStyle/>
        <a:p>
          <a:endParaRPr lang="en-US"/>
        </a:p>
      </dgm:t>
    </dgm:pt>
    <dgm:pt modelId="{2E638FE0-709F-7F42-9586-3DFE3881081F}" type="pres">
      <dgm:prSet presAssocID="{30CC9EA8-1DDC-844F-8F2B-FF4DF9A99ED2}" presName="text2" presStyleLbl="revTx" presStyleIdx="3" presStyleCnt="14" custScaleX="150602" custLinFactNeighborX="19458" custLinFactNeighborY="-1123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BECDEAA-62A8-AB46-AECC-762CAE669496}" type="pres">
      <dgm:prSet presAssocID="{30CC9EA8-1DDC-844F-8F2B-FF4DF9A99ED2}" presName="hierChild3" presStyleCnt="0"/>
      <dgm:spPr/>
      <dgm:t>
        <a:bodyPr/>
        <a:lstStyle/>
        <a:p>
          <a:endParaRPr lang="en-US"/>
        </a:p>
      </dgm:t>
    </dgm:pt>
    <dgm:pt modelId="{F21ACDFC-91BA-8A4A-A2AC-F3D0AC0DF7B8}" type="pres">
      <dgm:prSet presAssocID="{CE5F23AF-1F44-8245-A8A1-3EDC18B9C20F}" presName="Name17" presStyleLbl="parChTrans1D3" presStyleIdx="1" presStyleCnt="6"/>
      <dgm:spPr/>
      <dgm:t>
        <a:bodyPr/>
        <a:lstStyle/>
        <a:p>
          <a:endParaRPr lang="en-US"/>
        </a:p>
      </dgm:t>
    </dgm:pt>
    <dgm:pt modelId="{E7C3CD2D-2BBD-9F47-8D58-6C33B6E24FC6}" type="pres">
      <dgm:prSet presAssocID="{514066CD-C54B-3241-8711-3564DB748583}" presName="hierRoot3" presStyleCnt="0"/>
      <dgm:spPr/>
      <dgm:t>
        <a:bodyPr/>
        <a:lstStyle/>
        <a:p>
          <a:endParaRPr lang="en-US"/>
        </a:p>
      </dgm:t>
    </dgm:pt>
    <dgm:pt modelId="{80723884-3A24-CC46-904F-230A529E001F}" type="pres">
      <dgm:prSet presAssocID="{514066CD-C54B-3241-8711-3564DB748583}" presName="composite3" presStyleCnt="0"/>
      <dgm:spPr/>
      <dgm:t>
        <a:bodyPr/>
        <a:lstStyle/>
        <a:p>
          <a:endParaRPr lang="en-US"/>
        </a:p>
      </dgm:t>
    </dgm:pt>
    <dgm:pt modelId="{4D4E0949-60E0-6549-A20C-AB013935AE08}" type="pres">
      <dgm:prSet presAssocID="{514066CD-C54B-3241-8711-3564DB748583}" presName="image3" presStyleLbl="node3" presStyleIdx="1" presStyleCnt="6" custScaleX="78160" custScaleY="78160" custLinFactNeighborX="3979" custLinFactNeighborY="-6273"/>
      <dgm:spPr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6704" t="-11543" r="-1286" b="-95443"/>
          </a:stretch>
        </a:blipFill>
      </dgm:spPr>
      <dgm:t>
        <a:bodyPr/>
        <a:lstStyle/>
        <a:p>
          <a:endParaRPr lang="en-US"/>
        </a:p>
      </dgm:t>
    </dgm:pt>
    <dgm:pt modelId="{A7060B0D-6479-C244-8641-0D7360277B6E}" type="pres">
      <dgm:prSet presAssocID="{514066CD-C54B-3241-8711-3564DB748583}" presName="text3" presStyleLbl="revTx" presStyleIdx="4" presStyleCnt="14" custScaleX="144700" custLinFactNeighborX="16782" custLinFactNeighborY="-211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F6F8962-0ED8-714D-808C-C79B1C74BFD3}" type="pres">
      <dgm:prSet presAssocID="{514066CD-C54B-3241-8711-3564DB748583}" presName="hierChild4" presStyleCnt="0"/>
      <dgm:spPr/>
      <dgm:t>
        <a:bodyPr/>
        <a:lstStyle/>
        <a:p>
          <a:endParaRPr lang="en-US"/>
        </a:p>
      </dgm:t>
    </dgm:pt>
    <dgm:pt modelId="{0C5C689A-8B52-FD47-A50D-44569A6EC129}" type="pres">
      <dgm:prSet presAssocID="{9A3F8F7E-8F72-364E-9455-DE2CCD0CF322}" presName="Name23" presStyleLbl="parChTrans1D4" presStyleIdx="0" presStyleCnt="3"/>
      <dgm:spPr/>
      <dgm:t>
        <a:bodyPr/>
        <a:lstStyle/>
        <a:p>
          <a:endParaRPr lang="en-US"/>
        </a:p>
      </dgm:t>
    </dgm:pt>
    <dgm:pt modelId="{0996C002-BF1D-A44D-9BBA-BCD11BE62EB9}" type="pres">
      <dgm:prSet presAssocID="{3DB5B55A-7291-0E40-B2BD-DF9CAAF37D0C}" presName="hierRoot4" presStyleCnt="0"/>
      <dgm:spPr/>
      <dgm:t>
        <a:bodyPr/>
        <a:lstStyle/>
        <a:p>
          <a:endParaRPr lang="en-US"/>
        </a:p>
      </dgm:t>
    </dgm:pt>
    <dgm:pt modelId="{81D72597-CFBE-3F40-8426-B00EE9FAD4B5}" type="pres">
      <dgm:prSet presAssocID="{3DB5B55A-7291-0E40-B2BD-DF9CAAF37D0C}" presName="composite4" presStyleCnt="0"/>
      <dgm:spPr/>
      <dgm:t>
        <a:bodyPr/>
        <a:lstStyle/>
        <a:p>
          <a:endParaRPr lang="en-US"/>
        </a:p>
      </dgm:t>
    </dgm:pt>
    <dgm:pt modelId="{1951FBA6-5CCE-8744-BB03-BAAD66EEBF56}" type="pres">
      <dgm:prSet presAssocID="{3DB5B55A-7291-0E40-B2BD-DF9CAAF37D0C}" presName="image4" presStyleLbl="node4" presStyleIdx="0" presStyleCnt="3" custScaleX="79293" custScaleY="79293" custLinFactNeighborX="9331" custLinFactNeighborY="-10363"/>
      <dgm:spPr>
        <a:blipFill dpi="0" rotWithShape="1"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6235" t="-13745" r="-86127" b="-54496"/>
          </a:stretch>
        </a:blipFill>
      </dgm:spPr>
      <dgm:t>
        <a:bodyPr/>
        <a:lstStyle/>
        <a:p>
          <a:endParaRPr lang="en-US"/>
        </a:p>
      </dgm:t>
    </dgm:pt>
    <dgm:pt modelId="{2BDF66EB-A9D2-0A4E-92B7-E363AFBB3F23}" type="pres">
      <dgm:prSet presAssocID="{3DB5B55A-7291-0E40-B2BD-DF9CAAF37D0C}" presName="text4" presStyleLbl="revTx" presStyleIdx="5" presStyleCnt="14" custScaleX="159680" custLinFactNeighborX="27677" custLinFactNeighborY="-921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7101611-D8BD-534D-AE1E-16182C7B9E7E}" type="pres">
      <dgm:prSet presAssocID="{3DB5B55A-7291-0E40-B2BD-DF9CAAF37D0C}" presName="hierChild5" presStyleCnt="0"/>
      <dgm:spPr/>
      <dgm:t>
        <a:bodyPr/>
        <a:lstStyle/>
        <a:p>
          <a:endParaRPr lang="en-US"/>
        </a:p>
      </dgm:t>
    </dgm:pt>
    <dgm:pt modelId="{096C0CB0-6192-7040-A1FF-5F168D96B0D8}" type="pres">
      <dgm:prSet presAssocID="{48294462-1AE0-B84B-A350-8183C90705D5}" presName="Name10" presStyleLbl="parChTrans1D2" presStyleIdx="2" presStyleCnt="4"/>
      <dgm:spPr/>
      <dgm:t>
        <a:bodyPr/>
        <a:lstStyle/>
        <a:p>
          <a:endParaRPr lang="en-US"/>
        </a:p>
      </dgm:t>
    </dgm:pt>
    <dgm:pt modelId="{610A4F71-0485-7441-811C-9D4D746ACB3F}" type="pres">
      <dgm:prSet presAssocID="{BF939ED2-D1DB-FC45-A3AF-500F3A36B81C}" presName="hierRoot2" presStyleCnt="0"/>
      <dgm:spPr/>
      <dgm:t>
        <a:bodyPr/>
        <a:lstStyle/>
        <a:p>
          <a:endParaRPr lang="en-US"/>
        </a:p>
      </dgm:t>
    </dgm:pt>
    <dgm:pt modelId="{A2E5E7B3-B815-CE41-94D0-7514A1238ADE}" type="pres">
      <dgm:prSet presAssocID="{BF939ED2-D1DB-FC45-A3AF-500F3A36B81C}" presName="composite2" presStyleCnt="0"/>
      <dgm:spPr/>
      <dgm:t>
        <a:bodyPr/>
        <a:lstStyle/>
        <a:p>
          <a:endParaRPr lang="en-US"/>
        </a:p>
      </dgm:t>
    </dgm:pt>
    <dgm:pt modelId="{592EC2F0-5381-8949-8D0A-5B016F7B00E1}" type="pres">
      <dgm:prSet presAssocID="{BF939ED2-D1DB-FC45-A3AF-500F3A36B81C}" presName="image2" presStyleLbl="node2" presStyleIdx="2" presStyleCnt="4" custScaleX="80708" custScaleY="80708" custLinFactNeighborY="-17511"/>
      <dgm:spPr>
        <a:blipFill dpi="0" rotWithShape="1"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80" t="-10760" r="2080" b="-23240"/>
          </a:stretch>
        </a:blipFill>
      </dgm:spPr>
      <dgm:t>
        <a:bodyPr/>
        <a:lstStyle/>
        <a:p>
          <a:endParaRPr lang="en-US"/>
        </a:p>
      </dgm:t>
    </dgm:pt>
    <dgm:pt modelId="{FBA5AEE9-CD8A-414B-98FA-C02B6BAD76A1}" type="pres">
      <dgm:prSet presAssocID="{BF939ED2-D1DB-FC45-A3AF-500F3A36B81C}" presName="text2" presStyleLbl="revTx" presStyleIdx="6" presStyleCnt="14" custScaleX="196117" custLinFactNeighborX="42028" custLinFactNeighborY="-1225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AC28FBD-3EED-814E-B319-4722DDBFA81D}" type="pres">
      <dgm:prSet presAssocID="{BF939ED2-D1DB-FC45-A3AF-500F3A36B81C}" presName="hierChild3" presStyleCnt="0"/>
      <dgm:spPr/>
      <dgm:t>
        <a:bodyPr/>
        <a:lstStyle/>
        <a:p>
          <a:endParaRPr lang="en-US"/>
        </a:p>
      </dgm:t>
    </dgm:pt>
    <dgm:pt modelId="{0C305542-4D2A-ED49-8564-2439F373507F}" type="pres">
      <dgm:prSet presAssocID="{7CDA95DA-9E81-4542-BC91-D0CA7FCE1FD5}" presName="Name17" presStyleLbl="parChTrans1D3" presStyleIdx="2" presStyleCnt="6"/>
      <dgm:spPr/>
      <dgm:t>
        <a:bodyPr/>
        <a:lstStyle/>
        <a:p>
          <a:endParaRPr lang="en-US"/>
        </a:p>
      </dgm:t>
    </dgm:pt>
    <dgm:pt modelId="{1818A309-B82C-C14F-BC45-323AFA6E14BE}" type="pres">
      <dgm:prSet presAssocID="{24484239-99D9-3142-B110-3E5D7ACA1765}" presName="hierRoot3" presStyleCnt="0"/>
      <dgm:spPr/>
      <dgm:t>
        <a:bodyPr/>
        <a:lstStyle/>
        <a:p>
          <a:endParaRPr lang="en-US"/>
        </a:p>
      </dgm:t>
    </dgm:pt>
    <dgm:pt modelId="{D579243A-4763-3F4D-9288-56DAF3C08AF0}" type="pres">
      <dgm:prSet presAssocID="{24484239-99D9-3142-B110-3E5D7ACA1765}" presName="composite3" presStyleCnt="0"/>
      <dgm:spPr/>
      <dgm:t>
        <a:bodyPr/>
        <a:lstStyle/>
        <a:p>
          <a:endParaRPr lang="en-US"/>
        </a:p>
      </dgm:t>
    </dgm:pt>
    <dgm:pt modelId="{6F279673-7DBC-9141-82F5-D4BF11B0A885}" type="pres">
      <dgm:prSet presAssocID="{24484239-99D9-3142-B110-3E5D7ACA1765}" presName="image3" presStyleLbl="node3" presStyleIdx="2" presStyleCnt="6" custScaleX="84098" custScaleY="84098" custLinFactNeighborX="-16728" custLinFactNeighborY="-8216"/>
      <dgm:spPr>
        <a:blipFill dpi="0" rotWithShape="1"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215" t="-2409" r="-889" b="-61247"/>
          </a:stretch>
        </a:blipFill>
      </dgm:spPr>
      <dgm:t>
        <a:bodyPr/>
        <a:lstStyle/>
        <a:p>
          <a:endParaRPr lang="en-US"/>
        </a:p>
      </dgm:t>
    </dgm:pt>
    <dgm:pt modelId="{C9B03632-3B8D-7A4F-9506-A43B40B85DFA}" type="pres">
      <dgm:prSet presAssocID="{24484239-99D9-3142-B110-3E5D7ACA1765}" presName="text3" presStyleLbl="revTx" presStyleIdx="7" presStyleCnt="14" custScaleX="149478" custLinFactNeighborX="743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32647CE-8CAB-3844-8E8F-46950CB664ED}" type="pres">
      <dgm:prSet presAssocID="{24484239-99D9-3142-B110-3E5D7ACA1765}" presName="hierChild4" presStyleCnt="0"/>
      <dgm:spPr/>
      <dgm:t>
        <a:bodyPr/>
        <a:lstStyle/>
        <a:p>
          <a:endParaRPr lang="en-US"/>
        </a:p>
      </dgm:t>
    </dgm:pt>
    <dgm:pt modelId="{380F5D2E-8691-5845-B11D-E8BAE0F1861B}" type="pres">
      <dgm:prSet presAssocID="{267FF77C-D897-164F-8986-E91EA1C11FE2}" presName="Name23" presStyleLbl="parChTrans1D4" presStyleIdx="1" presStyleCnt="3"/>
      <dgm:spPr/>
      <dgm:t>
        <a:bodyPr/>
        <a:lstStyle/>
        <a:p>
          <a:endParaRPr lang="en-US"/>
        </a:p>
      </dgm:t>
    </dgm:pt>
    <dgm:pt modelId="{118881EA-31A3-574D-81A2-9AB351BD6A95}" type="pres">
      <dgm:prSet presAssocID="{AF14C476-9FED-4047-B9F6-380DEC548041}" presName="hierRoot4" presStyleCnt="0"/>
      <dgm:spPr/>
      <dgm:t>
        <a:bodyPr/>
        <a:lstStyle/>
        <a:p>
          <a:endParaRPr lang="en-US"/>
        </a:p>
      </dgm:t>
    </dgm:pt>
    <dgm:pt modelId="{39E523AB-4DB6-EC45-9394-73DA03C469B5}" type="pres">
      <dgm:prSet presAssocID="{AF14C476-9FED-4047-B9F6-380DEC548041}" presName="composite4" presStyleCnt="0"/>
      <dgm:spPr/>
      <dgm:t>
        <a:bodyPr/>
        <a:lstStyle/>
        <a:p>
          <a:endParaRPr lang="en-US"/>
        </a:p>
      </dgm:t>
    </dgm:pt>
    <dgm:pt modelId="{65F7B97B-68D3-0C43-93A0-16EBC6B7E4E4}" type="pres">
      <dgm:prSet presAssocID="{AF14C476-9FED-4047-B9F6-380DEC548041}" presName="image4" presStyleLbl="node4" presStyleIdx="1" presStyleCnt="3" custScaleX="87305" custScaleY="87305" custLinFactNeighborX="-12723" custLinFactNeighborY="-8216"/>
      <dgm:spPr>
        <a:blipFill dpi="0" rotWithShape="1"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463" t="-10381" r="-10448" b="-5901"/>
          </a:stretch>
        </a:blipFill>
      </dgm:spPr>
      <dgm:t>
        <a:bodyPr/>
        <a:lstStyle/>
        <a:p>
          <a:endParaRPr lang="en-US"/>
        </a:p>
      </dgm:t>
    </dgm:pt>
    <dgm:pt modelId="{1A94951E-96B7-B744-B84D-2B0C9033B5DA}" type="pres">
      <dgm:prSet presAssocID="{AF14C476-9FED-4047-B9F6-380DEC548041}" presName="text4" presStyleLbl="revTx" presStyleIdx="8" presStyleCnt="14" custScaleX="161930" custLinFactNeighborX="15821" custLinFactNeighborY="-90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3F2C7B7-3145-3142-B2A2-A9DF402BEA89}" type="pres">
      <dgm:prSet presAssocID="{AF14C476-9FED-4047-B9F6-380DEC548041}" presName="hierChild5" presStyleCnt="0"/>
      <dgm:spPr/>
      <dgm:t>
        <a:bodyPr/>
        <a:lstStyle/>
        <a:p>
          <a:endParaRPr lang="en-US"/>
        </a:p>
      </dgm:t>
    </dgm:pt>
    <dgm:pt modelId="{B2E93C99-9450-4348-AA85-A79F25E2FA04}" type="pres">
      <dgm:prSet presAssocID="{C881240C-843D-5E47-9B31-22E774D6B472}" presName="Name17" presStyleLbl="parChTrans1D3" presStyleIdx="3" presStyleCnt="6"/>
      <dgm:spPr/>
      <dgm:t>
        <a:bodyPr/>
        <a:lstStyle/>
        <a:p>
          <a:endParaRPr lang="en-US"/>
        </a:p>
      </dgm:t>
    </dgm:pt>
    <dgm:pt modelId="{CB9C48AD-172C-CA4D-80E3-DD581ED85EBB}" type="pres">
      <dgm:prSet presAssocID="{899F135C-FF94-4847-A26E-0F31F96238CD}" presName="hierRoot3" presStyleCnt="0"/>
      <dgm:spPr/>
      <dgm:t>
        <a:bodyPr/>
        <a:lstStyle/>
        <a:p>
          <a:endParaRPr lang="en-US"/>
        </a:p>
      </dgm:t>
    </dgm:pt>
    <dgm:pt modelId="{3C303359-9EF3-D743-A484-EB4F7F320B90}" type="pres">
      <dgm:prSet presAssocID="{899F135C-FF94-4847-A26E-0F31F96238CD}" presName="composite3" presStyleCnt="0"/>
      <dgm:spPr/>
      <dgm:t>
        <a:bodyPr/>
        <a:lstStyle/>
        <a:p>
          <a:endParaRPr lang="en-US"/>
        </a:p>
      </dgm:t>
    </dgm:pt>
    <dgm:pt modelId="{1B8B8656-250E-E84E-BDFE-0A9466A52E84}" type="pres">
      <dgm:prSet presAssocID="{899F135C-FF94-4847-A26E-0F31F96238CD}" presName="image3" presStyleLbl="node3" presStyleIdx="3" presStyleCnt="6" custScaleX="88601" custScaleY="87181" custLinFactNeighborY="-18707"/>
      <dgm:spPr>
        <a:blipFill dpi="0" rotWithShape="1"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48" t="-13223" r="1048" b="-38777"/>
          </a:stretch>
        </a:blipFill>
      </dgm:spPr>
      <dgm:t>
        <a:bodyPr/>
        <a:lstStyle/>
        <a:p>
          <a:endParaRPr lang="en-US"/>
        </a:p>
      </dgm:t>
    </dgm:pt>
    <dgm:pt modelId="{D77B6865-F6BE-0D43-AF55-01DBAEAC7B40}" type="pres">
      <dgm:prSet presAssocID="{899F135C-FF94-4847-A26E-0F31F96238CD}" presName="text3" presStyleLbl="revTx" presStyleIdx="9" presStyleCnt="14" custScaleX="152078" custScaleY="124062" custLinFactNeighborX="20896" custLinFactNeighborY="-1432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F2E63F4-6392-474C-BC0D-F996196D9C7C}" type="pres">
      <dgm:prSet presAssocID="{899F135C-FF94-4847-A26E-0F31F96238CD}" presName="hierChild4" presStyleCnt="0"/>
      <dgm:spPr/>
      <dgm:t>
        <a:bodyPr/>
        <a:lstStyle/>
        <a:p>
          <a:endParaRPr lang="en-US"/>
        </a:p>
      </dgm:t>
    </dgm:pt>
    <dgm:pt modelId="{D17530E4-6905-F44A-83C9-C6448B8668A0}" type="pres">
      <dgm:prSet presAssocID="{B1A3E668-3E60-BF4C-AE4F-28076D3642FC}" presName="Name23" presStyleLbl="parChTrans1D4" presStyleIdx="2" presStyleCnt="3"/>
      <dgm:spPr/>
      <dgm:t>
        <a:bodyPr/>
        <a:lstStyle/>
        <a:p>
          <a:endParaRPr lang="en-US"/>
        </a:p>
      </dgm:t>
    </dgm:pt>
    <dgm:pt modelId="{9EAD849E-1334-1A4D-A1B8-7EC52B5D9CDA}" type="pres">
      <dgm:prSet presAssocID="{4AA3A9E3-F843-3F44-A485-F68F3AB60F0A}" presName="hierRoot4" presStyleCnt="0"/>
      <dgm:spPr/>
      <dgm:t>
        <a:bodyPr/>
        <a:lstStyle/>
        <a:p>
          <a:endParaRPr lang="en-US"/>
        </a:p>
      </dgm:t>
    </dgm:pt>
    <dgm:pt modelId="{A57A97DD-785A-954F-87CB-D4B0B1E3E804}" type="pres">
      <dgm:prSet presAssocID="{4AA3A9E3-F843-3F44-A485-F68F3AB60F0A}" presName="composite4" presStyleCnt="0"/>
      <dgm:spPr/>
      <dgm:t>
        <a:bodyPr/>
        <a:lstStyle/>
        <a:p>
          <a:endParaRPr lang="en-US"/>
        </a:p>
      </dgm:t>
    </dgm:pt>
    <dgm:pt modelId="{FE0DFA10-A0FD-1A46-B66E-123B72BFDCFF}" type="pres">
      <dgm:prSet presAssocID="{4AA3A9E3-F843-3F44-A485-F68F3AB60F0A}" presName="image4" presStyleLbl="node4" presStyleIdx="2" presStyleCnt="3" custScaleX="85208" custScaleY="81624" custLinFactNeighborX="17033" custLinFactNeighborY="-31006"/>
      <dgm:spPr>
        <a:blipFill dpi="0" rotWithShape="1"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4636" t="-98356" r="-212921" b="-174947"/>
          </a:stretch>
        </a:blipFill>
      </dgm:spPr>
      <dgm:t>
        <a:bodyPr/>
        <a:lstStyle/>
        <a:p>
          <a:endParaRPr lang="en-US"/>
        </a:p>
      </dgm:t>
    </dgm:pt>
    <dgm:pt modelId="{381EFF92-EEA0-D646-A4EA-F724166F34B6}" type="pres">
      <dgm:prSet presAssocID="{4AA3A9E3-F843-3F44-A485-F68F3AB60F0A}" presName="text4" presStyleLbl="revTx" presStyleIdx="10" presStyleCnt="14" custScaleX="194337" custLinFactNeighborX="54859" custLinFactNeighborY="-3844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C5D7303-2A8C-E147-9569-D2607FC0726A}" type="pres">
      <dgm:prSet presAssocID="{4AA3A9E3-F843-3F44-A485-F68F3AB60F0A}" presName="hierChild5" presStyleCnt="0"/>
      <dgm:spPr/>
      <dgm:t>
        <a:bodyPr/>
        <a:lstStyle/>
        <a:p>
          <a:endParaRPr lang="en-US"/>
        </a:p>
      </dgm:t>
    </dgm:pt>
    <dgm:pt modelId="{2EE04BEF-D5FB-A946-A70A-39D9FCF4A6DC}" type="pres">
      <dgm:prSet presAssocID="{BBFCE916-E969-874E-B9F1-C7FA00EF7486}" presName="Name10" presStyleLbl="parChTrans1D2" presStyleIdx="3" presStyleCnt="4"/>
      <dgm:spPr/>
      <dgm:t>
        <a:bodyPr/>
        <a:lstStyle/>
        <a:p>
          <a:endParaRPr lang="en-US"/>
        </a:p>
      </dgm:t>
    </dgm:pt>
    <dgm:pt modelId="{A1375F05-03CE-1643-9177-DB584299027D}" type="pres">
      <dgm:prSet presAssocID="{DA4CAB4F-C809-5B48-9211-F61FFE61D0AA}" presName="hierRoot2" presStyleCnt="0"/>
      <dgm:spPr/>
      <dgm:t>
        <a:bodyPr/>
        <a:lstStyle/>
        <a:p>
          <a:endParaRPr lang="en-US"/>
        </a:p>
      </dgm:t>
    </dgm:pt>
    <dgm:pt modelId="{AE7A4EDA-CE33-EA48-AFB9-06FD9E22AC04}" type="pres">
      <dgm:prSet presAssocID="{DA4CAB4F-C809-5B48-9211-F61FFE61D0AA}" presName="composite2" presStyleCnt="0"/>
      <dgm:spPr/>
      <dgm:t>
        <a:bodyPr/>
        <a:lstStyle/>
        <a:p>
          <a:endParaRPr lang="en-US"/>
        </a:p>
      </dgm:t>
    </dgm:pt>
    <dgm:pt modelId="{C917C93B-1801-E343-BD49-22886E26F6E6}" type="pres">
      <dgm:prSet presAssocID="{DA4CAB4F-C809-5B48-9211-F61FFE61D0AA}" presName="image2" presStyleLbl="node2" presStyleIdx="3" presStyleCnt="4" custScaleX="81651" custScaleY="81651" custLinFactNeighborY="-17459"/>
      <dgm:spPr>
        <a:blipFill dpi="0" rotWithShape="1"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3620" t="-1381" r="-11110" b="-100713"/>
          </a:stretch>
        </a:blipFill>
      </dgm:spPr>
      <dgm:t>
        <a:bodyPr/>
        <a:lstStyle/>
        <a:p>
          <a:endParaRPr lang="en-US"/>
        </a:p>
      </dgm:t>
    </dgm:pt>
    <dgm:pt modelId="{5C2B41DA-6BE2-4C4E-81B3-7E78C2C32FCE}" type="pres">
      <dgm:prSet presAssocID="{DA4CAB4F-C809-5B48-9211-F61FFE61D0AA}" presName="text2" presStyleLbl="revTx" presStyleIdx="11" presStyleCnt="14" custScaleX="188676" custLinFactNeighborX="40180" custLinFactNeighborY="-2311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7B3DF34-ADC0-EB42-8AED-CF953A74208B}" type="pres">
      <dgm:prSet presAssocID="{DA4CAB4F-C809-5B48-9211-F61FFE61D0AA}" presName="hierChild3" presStyleCnt="0"/>
      <dgm:spPr/>
      <dgm:t>
        <a:bodyPr/>
        <a:lstStyle/>
        <a:p>
          <a:endParaRPr lang="en-US"/>
        </a:p>
      </dgm:t>
    </dgm:pt>
    <dgm:pt modelId="{600A4924-1D59-1B40-8002-500F375E9673}" type="pres">
      <dgm:prSet presAssocID="{33E2FBE4-10A5-8C44-BE95-98A5EA79DF3D}" presName="Name17" presStyleLbl="parChTrans1D3" presStyleIdx="4" presStyleCnt="6"/>
      <dgm:spPr/>
      <dgm:t>
        <a:bodyPr/>
        <a:lstStyle/>
        <a:p>
          <a:endParaRPr lang="en-US"/>
        </a:p>
      </dgm:t>
    </dgm:pt>
    <dgm:pt modelId="{9394972F-0676-C04A-94F7-DFE4841049F9}" type="pres">
      <dgm:prSet presAssocID="{CA3A23BE-7441-D044-B080-A878564FF6A2}" presName="hierRoot3" presStyleCnt="0"/>
      <dgm:spPr/>
      <dgm:t>
        <a:bodyPr/>
        <a:lstStyle/>
        <a:p>
          <a:endParaRPr lang="en-US"/>
        </a:p>
      </dgm:t>
    </dgm:pt>
    <dgm:pt modelId="{949A0A4D-B509-8040-A5AF-E4667528EC04}" type="pres">
      <dgm:prSet presAssocID="{CA3A23BE-7441-D044-B080-A878564FF6A2}" presName="composite3" presStyleCnt="0"/>
      <dgm:spPr/>
      <dgm:t>
        <a:bodyPr/>
        <a:lstStyle/>
        <a:p>
          <a:endParaRPr lang="en-US"/>
        </a:p>
      </dgm:t>
    </dgm:pt>
    <dgm:pt modelId="{2A5017F7-A624-AB4C-8CA5-86383D89581A}" type="pres">
      <dgm:prSet presAssocID="{CA3A23BE-7441-D044-B080-A878564FF6A2}" presName="image3" presStyleLbl="node3" presStyleIdx="4" presStyleCnt="6" custScaleX="84098" custScaleY="84098" custLinFactNeighborX="2054" custLinFactNeighborY="-6162"/>
      <dgm:spPr>
        <a:blipFill dpi="0" rotWithShape="1"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153" t="-6489" r="8784" b="-28603"/>
          </a:stretch>
        </a:blipFill>
      </dgm:spPr>
      <dgm:t>
        <a:bodyPr/>
        <a:lstStyle/>
        <a:p>
          <a:endParaRPr lang="en-US"/>
        </a:p>
      </dgm:t>
    </dgm:pt>
    <dgm:pt modelId="{1F6E5E86-D2B2-764E-AA1E-DF5E18F047F7}" type="pres">
      <dgm:prSet presAssocID="{CA3A23BE-7441-D044-B080-A878564FF6A2}" presName="text3" presStyleLbl="revTx" presStyleIdx="12" presStyleCnt="14" custScaleX="176188" custLinFactNeighborX="31872" custLinFactNeighborY="-1409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26660E6-2D60-BC44-BC29-423AD080BB84}" type="pres">
      <dgm:prSet presAssocID="{CA3A23BE-7441-D044-B080-A878564FF6A2}" presName="hierChild4" presStyleCnt="0"/>
      <dgm:spPr/>
      <dgm:t>
        <a:bodyPr/>
        <a:lstStyle/>
        <a:p>
          <a:endParaRPr lang="en-US"/>
        </a:p>
      </dgm:t>
    </dgm:pt>
    <dgm:pt modelId="{49BC6D8E-CCE4-D847-9837-7392B4B2FA83}" type="pres">
      <dgm:prSet presAssocID="{387C105E-E5CC-FA41-8A7E-81763C1CD7D0}" presName="Name17" presStyleLbl="parChTrans1D3" presStyleIdx="5" presStyleCnt="6"/>
      <dgm:spPr/>
      <dgm:t>
        <a:bodyPr/>
        <a:lstStyle/>
        <a:p>
          <a:endParaRPr lang="en-US"/>
        </a:p>
      </dgm:t>
    </dgm:pt>
    <dgm:pt modelId="{E8D281E7-E79C-0F49-8F81-38BA196A4BC4}" type="pres">
      <dgm:prSet presAssocID="{E12921C2-2D57-7147-8521-B5040FD7FB36}" presName="hierRoot3" presStyleCnt="0"/>
      <dgm:spPr/>
      <dgm:t>
        <a:bodyPr/>
        <a:lstStyle/>
        <a:p>
          <a:endParaRPr lang="en-US"/>
        </a:p>
      </dgm:t>
    </dgm:pt>
    <dgm:pt modelId="{856E6E21-941A-8F4C-BA0A-F3A0DBA332FB}" type="pres">
      <dgm:prSet presAssocID="{E12921C2-2D57-7147-8521-B5040FD7FB36}" presName="composite3" presStyleCnt="0"/>
      <dgm:spPr/>
      <dgm:t>
        <a:bodyPr/>
        <a:lstStyle/>
        <a:p>
          <a:endParaRPr lang="en-US"/>
        </a:p>
      </dgm:t>
    </dgm:pt>
    <dgm:pt modelId="{C9646FA4-2CB3-2E45-8B3F-7F233F96026E}" type="pres">
      <dgm:prSet presAssocID="{E12921C2-2D57-7147-8521-B5040FD7FB36}" presName="image3" presStyleLbl="node3" presStyleIdx="5" presStyleCnt="6" custScaleX="83734" custScaleY="83734" custLinFactNeighborY="-6115"/>
      <dgm:spPr>
        <a:blipFill dpi="0" rotWithShape="1">
          <a:blip xmlns:r="http://schemas.openxmlformats.org/officeDocument/2006/relationships"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646" r="-70316" b="-14642"/>
          </a:stretch>
        </a:blipFill>
      </dgm:spPr>
      <dgm:t>
        <a:bodyPr/>
        <a:lstStyle/>
        <a:p>
          <a:endParaRPr lang="en-US"/>
        </a:p>
      </dgm:t>
    </dgm:pt>
    <dgm:pt modelId="{CD8E4F29-370E-224A-B680-6ACACF2FBFF7}" type="pres">
      <dgm:prSet presAssocID="{E12921C2-2D57-7147-8521-B5040FD7FB36}" presName="text3" presStyleLbl="revTx" presStyleIdx="13" presStyleCnt="14" custScaleX="107453" custLinFactNeighborX="11" custLinFactNeighborY="-368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875FA34-D8AA-C445-835B-C81C6C77286C}" type="pres">
      <dgm:prSet presAssocID="{E12921C2-2D57-7147-8521-B5040FD7FB36}" presName="hierChild4" presStyleCnt="0"/>
      <dgm:spPr/>
      <dgm:t>
        <a:bodyPr/>
        <a:lstStyle/>
        <a:p>
          <a:endParaRPr lang="en-US"/>
        </a:p>
      </dgm:t>
    </dgm:pt>
  </dgm:ptLst>
  <dgm:cxnLst>
    <dgm:cxn modelId="{95A15391-83D8-0047-85A1-FEE022A2D73C}" srcId="{4FF33421-5DE4-C747-8F11-208F25CDDD30}" destId="{BF939ED2-D1DB-FC45-A3AF-500F3A36B81C}" srcOrd="2" destOrd="0" parTransId="{48294462-1AE0-B84B-A350-8183C90705D5}" sibTransId="{884104F9-4338-2345-B15C-CC00D6676CDE}"/>
    <dgm:cxn modelId="{6CC15F21-30B2-AE42-BE31-D21C9083C5EF}" type="presOf" srcId="{5742B1A4-DE8D-C546-B801-643703E9EB10}" destId="{714B3EC6-AA53-904F-836F-F16713EE03D6}" srcOrd="0" destOrd="0" presId="urn:microsoft.com/office/officeart/2009/layout/CirclePictureHierarchy"/>
    <dgm:cxn modelId="{31E81069-9EC2-F24E-95E3-6591B2A3DE17}" type="presOf" srcId="{4FF33421-5DE4-C747-8F11-208F25CDDD30}" destId="{37E09361-8078-6D48-85ED-4AB482517913}" srcOrd="0" destOrd="0" presId="urn:microsoft.com/office/officeart/2009/layout/CirclePictureHierarchy"/>
    <dgm:cxn modelId="{5A2E5B98-3AFA-8B4F-8A30-27CDD7852D89}" type="presOf" srcId="{154143E5-58E7-2544-A000-6E5C4AFE8E6A}" destId="{A7955B77-3060-DD4B-9361-0EC212DF4047}" srcOrd="0" destOrd="0" presId="urn:microsoft.com/office/officeart/2009/layout/CirclePictureHierarchy"/>
    <dgm:cxn modelId="{3E677CC7-C8F0-004D-B071-DDD6A4FCC03B}" type="presOf" srcId="{BF939ED2-D1DB-FC45-A3AF-500F3A36B81C}" destId="{FBA5AEE9-CD8A-414B-98FA-C02B6BAD76A1}" srcOrd="0" destOrd="0" presId="urn:microsoft.com/office/officeart/2009/layout/CirclePictureHierarchy"/>
    <dgm:cxn modelId="{C0A27E38-3119-1241-A9DE-A3C002D5CA16}" type="presOf" srcId="{267FF77C-D897-164F-8986-E91EA1C11FE2}" destId="{380F5D2E-8691-5845-B11D-E8BAE0F1861B}" srcOrd="0" destOrd="0" presId="urn:microsoft.com/office/officeart/2009/layout/CirclePictureHierarchy"/>
    <dgm:cxn modelId="{51CCC0C5-4019-4F49-A33F-2F3E14C28E25}" type="presOf" srcId="{DA4CAB4F-C809-5B48-9211-F61FFE61D0AA}" destId="{5C2B41DA-6BE2-4C4E-81B3-7E78C2C32FCE}" srcOrd="0" destOrd="0" presId="urn:microsoft.com/office/officeart/2009/layout/CirclePictureHierarchy"/>
    <dgm:cxn modelId="{2E851E59-784C-624D-958D-7DF6CE6BBD27}" type="presOf" srcId="{3DB5B55A-7291-0E40-B2BD-DF9CAAF37D0C}" destId="{2BDF66EB-A9D2-0A4E-92B7-E363AFBB3F23}" srcOrd="0" destOrd="0" presId="urn:microsoft.com/office/officeart/2009/layout/CirclePictureHierarchy"/>
    <dgm:cxn modelId="{CD31BA16-AECB-D241-87EB-98AA5B5D5CDC}" type="presOf" srcId="{48294462-1AE0-B84B-A350-8183C90705D5}" destId="{096C0CB0-6192-7040-A1FF-5F168D96B0D8}" srcOrd="0" destOrd="0" presId="urn:microsoft.com/office/officeart/2009/layout/CirclePictureHierarchy"/>
    <dgm:cxn modelId="{1110BBCF-8B7A-4543-B58C-ADC2256B6503}" type="presOf" srcId="{AF14C476-9FED-4047-B9F6-380DEC548041}" destId="{1A94951E-96B7-B744-B84D-2B0C9033B5DA}" srcOrd="0" destOrd="0" presId="urn:microsoft.com/office/officeart/2009/layout/CirclePictureHierarchy"/>
    <dgm:cxn modelId="{19E50177-E5F0-FA4D-A108-92716E521D5A}" type="presOf" srcId="{B1A3E668-3E60-BF4C-AE4F-28076D3642FC}" destId="{D17530E4-6905-F44A-83C9-C6448B8668A0}" srcOrd="0" destOrd="0" presId="urn:microsoft.com/office/officeart/2009/layout/CirclePictureHierarchy"/>
    <dgm:cxn modelId="{663C7109-FCEF-1D40-8EB7-E2766B602A7A}" srcId="{DA4CAB4F-C809-5B48-9211-F61FFE61D0AA}" destId="{E12921C2-2D57-7147-8521-B5040FD7FB36}" srcOrd="1" destOrd="0" parTransId="{387C105E-E5CC-FA41-8A7E-81763C1CD7D0}" sibTransId="{8151E514-1DD7-1340-97A2-D3C5D5CA9885}"/>
    <dgm:cxn modelId="{E3A5E8AA-6A9D-944B-88FC-A24882ECB03F}" type="presOf" srcId="{E97B1A46-ED2B-4D40-BE17-54B583FD347A}" destId="{7AB451B1-B7E8-8347-A27B-BBA1894ABA24}" srcOrd="0" destOrd="0" presId="urn:microsoft.com/office/officeart/2009/layout/CirclePictureHierarchy"/>
    <dgm:cxn modelId="{D2F301D4-6913-5740-B785-A01746E50600}" srcId="{514066CD-C54B-3241-8711-3564DB748583}" destId="{3DB5B55A-7291-0E40-B2BD-DF9CAAF37D0C}" srcOrd="0" destOrd="0" parTransId="{9A3F8F7E-8F72-364E-9455-DE2CCD0CF322}" sibTransId="{7168960C-AA81-0A44-9146-9D1D13C65A38}"/>
    <dgm:cxn modelId="{BA9B4986-1F78-7540-8E20-39CD91C92664}" type="presOf" srcId="{A0B35DE8-CBF6-1F4E-8777-C31D63D3B306}" destId="{E89874BE-0107-114C-BFCD-313D627DC9E0}" srcOrd="0" destOrd="0" presId="urn:microsoft.com/office/officeart/2009/layout/CirclePictureHierarchy"/>
    <dgm:cxn modelId="{82DB9F15-3E83-C649-956B-0C8C0E630132}" srcId="{4FF33421-5DE4-C747-8F11-208F25CDDD30}" destId="{5742B1A4-DE8D-C546-B801-643703E9EB10}" srcOrd="0" destOrd="0" parTransId="{55408E73-435B-FA46-B86B-B7F01F676ECB}" sibTransId="{497559C0-0C9C-5D4E-9738-4D369594C067}"/>
    <dgm:cxn modelId="{E24DCF1A-91C1-C34F-A820-14215B173A04}" type="presOf" srcId="{55408E73-435B-FA46-B86B-B7F01F676ECB}" destId="{893D3619-AF5D-EF40-B91F-E27BA62B5E96}" srcOrd="0" destOrd="0" presId="urn:microsoft.com/office/officeart/2009/layout/CirclePictureHierarchy"/>
    <dgm:cxn modelId="{B03D12CB-9710-FE48-8A29-74071BB8236E}" type="presOf" srcId="{4AA3A9E3-F843-3F44-A485-F68F3AB60F0A}" destId="{381EFF92-EEA0-D646-A4EA-F724166F34B6}" srcOrd="0" destOrd="0" presId="urn:microsoft.com/office/officeart/2009/layout/CirclePictureHierarchy"/>
    <dgm:cxn modelId="{2BACEDEC-B5A5-A94A-9406-AFE878717C49}" srcId="{30CC9EA8-1DDC-844F-8F2B-FF4DF9A99ED2}" destId="{514066CD-C54B-3241-8711-3564DB748583}" srcOrd="0" destOrd="0" parTransId="{CE5F23AF-1F44-8245-A8A1-3EDC18B9C20F}" sibTransId="{A4E45403-2F76-2748-9D98-291F49C737C2}"/>
    <dgm:cxn modelId="{1EA38E7F-8C3B-D44A-8877-FE6966555BD3}" type="presOf" srcId="{7CDA95DA-9E81-4542-BC91-D0CA7FCE1FD5}" destId="{0C305542-4D2A-ED49-8564-2439F373507F}" srcOrd="0" destOrd="0" presId="urn:microsoft.com/office/officeart/2009/layout/CirclePictureHierarchy"/>
    <dgm:cxn modelId="{3BF27E5B-92FE-494E-A3BD-83A3061C2DF6}" type="presOf" srcId="{24484239-99D9-3142-B110-3E5D7ACA1765}" destId="{C9B03632-3B8D-7A4F-9506-A43B40B85DFA}" srcOrd="0" destOrd="0" presId="urn:microsoft.com/office/officeart/2009/layout/CirclePictureHierarchy"/>
    <dgm:cxn modelId="{F4F21796-742B-0E47-A2FF-A60A4B6B9DC8}" srcId="{BF939ED2-D1DB-FC45-A3AF-500F3A36B81C}" destId="{899F135C-FF94-4847-A26E-0F31F96238CD}" srcOrd="1" destOrd="0" parTransId="{C881240C-843D-5E47-9B31-22E774D6B472}" sibTransId="{29E1550F-9F55-2442-A1C0-3BE5B18D108E}"/>
    <dgm:cxn modelId="{793930AA-4CFA-7945-85BB-C035C2B6BE9D}" type="presOf" srcId="{33E2FBE4-10A5-8C44-BE95-98A5EA79DF3D}" destId="{600A4924-1D59-1B40-8002-500F375E9673}" srcOrd="0" destOrd="0" presId="urn:microsoft.com/office/officeart/2009/layout/CirclePictureHierarchy"/>
    <dgm:cxn modelId="{F8546B12-F41A-3442-ACFE-2A953A299432}" srcId="{899F135C-FF94-4847-A26E-0F31F96238CD}" destId="{4AA3A9E3-F843-3F44-A485-F68F3AB60F0A}" srcOrd="0" destOrd="0" parTransId="{B1A3E668-3E60-BF4C-AE4F-28076D3642FC}" sibTransId="{2E2DC9A2-BA7B-464A-A937-94A98D9D8E10}"/>
    <dgm:cxn modelId="{1A53366F-FB6A-DE47-8A38-7D76A5371F72}" type="presOf" srcId="{30CC9EA8-1DDC-844F-8F2B-FF4DF9A99ED2}" destId="{2E638FE0-709F-7F42-9586-3DFE3881081F}" srcOrd="0" destOrd="0" presId="urn:microsoft.com/office/officeart/2009/layout/CirclePictureHierarchy"/>
    <dgm:cxn modelId="{77F30D78-8013-E54A-8B67-2D7649896C34}" type="presOf" srcId="{CE5F23AF-1F44-8245-A8A1-3EDC18B9C20F}" destId="{F21ACDFC-91BA-8A4A-A2AC-F3D0AC0DF7B8}" srcOrd="0" destOrd="0" presId="urn:microsoft.com/office/officeart/2009/layout/CirclePictureHierarchy"/>
    <dgm:cxn modelId="{CC362D7E-05A9-684F-818F-6004C906B6B9}" srcId="{A0B35DE8-CBF6-1F4E-8777-C31D63D3B306}" destId="{4FF33421-5DE4-C747-8F11-208F25CDDD30}" srcOrd="0" destOrd="0" parTransId="{57FDF029-102A-C74F-A01D-9391715D251A}" sibTransId="{1F97AB0B-FAD7-CF46-B032-282F2748FB58}"/>
    <dgm:cxn modelId="{29DC571A-FDA0-4B47-932E-3E85CCBCE5BC}" type="presOf" srcId="{E12921C2-2D57-7147-8521-B5040FD7FB36}" destId="{CD8E4F29-370E-224A-B680-6ACACF2FBFF7}" srcOrd="0" destOrd="0" presId="urn:microsoft.com/office/officeart/2009/layout/CirclePictureHierarchy"/>
    <dgm:cxn modelId="{27BBCEFC-1B6D-874B-9E51-675C7FF5E5C3}" srcId="{4FF33421-5DE4-C747-8F11-208F25CDDD30}" destId="{DA4CAB4F-C809-5B48-9211-F61FFE61D0AA}" srcOrd="3" destOrd="0" parTransId="{BBFCE916-E969-874E-B9F1-C7FA00EF7486}" sibTransId="{F4481E88-F0D2-F047-B1E0-272603DFFA1E}"/>
    <dgm:cxn modelId="{64B5D3E4-83EF-7A4F-BB31-44151AFFEA11}" type="presOf" srcId="{C881240C-843D-5E47-9B31-22E774D6B472}" destId="{B2E93C99-9450-4348-AA85-A79F25E2FA04}" srcOrd="0" destOrd="0" presId="urn:microsoft.com/office/officeart/2009/layout/CirclePictureHierarchy"/>
    <dgm:cxn modelId="{1DFDF270-F27F-1542-9314-36B7B9A1CA1E}" type="presOf" srcId="{A564775B-F181-A74B-894B-E090C16B00EB}" destId="{1C776941-3FCB-724C-81B4-7922AA5895B9}" srcOrd="0" destOrd="0" presId="urn:microsoft.com/office/officeart/2009/layout/CirclePictureHierarchy"/>
    <dgm:cxn modelId="{32063E02-5423-D24D-B490-FBA15EFE62F8}" srcId="{BF939ED2-D1DB-FC45-A3AF-500F3A36B81C}" destId="{24484239-99D9-3142-B110-3E5D7ACA1765}" srcOrd="0" destOrd="0" parTransId="{7CDA95DA-9E81-4542-BC91-D0CA7FCE1FD5}" sibTransId="{7B4C8802-F226-594D-AFC8-60B9D50AB095}"/>
    <dgm:cxn modelId="{34B5E4E2-ABE2-D742-A55C-1C079F446A26}" srcId="{24484239-99D9-3142-B110-3E5D7ACA1765}" destId="{AF14C476-9FED-4047-B9F6-380DEC548041}" srcOrd="0" destOrd="0" parTransId="{267FF77C-D897-164F-8986-E91EA1C11FE2}" sibTransId="{7DB5078F-EBC8-C140-B5C2-E91DA6D011F1}"/>
    <dgm:cxn modelId="{590ED147-884B-DC48-92CF-3CBC9D583FC2}" srcId="{5742B1A4-DE8D-C546-B801-643703E9EB10}" destId="{E97B1A46-ED2B-4D40-BE17-54B583FD347A}" srcOrd="0" destOrd="0" parTransId="{A564775B-F181-A74B-894B-E090C16B00EB}" sibTransId="{2604C415-99FA-5141-BF2C-F0EE4149FB16}"/>
    <dgm:cxn modelId="{16BF8C38-66EA-C74D-9540-9AEDE1FFA11E}" srcId="{4FF33421-5DE4-C747-8F11-208F25CDDD30}" destId="{30CC9EA8-1DDC-844F-8F2B-FF4DF9A99ED2}" srcOrd="1" destOrd="0" parTransId="{154143E5-58E7-2544-A000-6E5C4AFE8E6A}" sibTransId="{1C0EC48D-5C24-A841-A5D3-38A01A29E0F4}"/>
    <dgm:cxn modelId="{581F727A-D52B-E346-B4DB-345F0828B83E}" type="presOf" srcId="{899F135C-FF94-4847-A26E-0F31F96238CD}" destId="{D77B6865-F6BE-0D43-AF55-01DBAEAC7B40}" srcOrd="0" destOrd="0" presId="urn:microsoft.com/office/officeart/2009/layout/CirclePictureHierarchy"/>
    <dgm:cxn modelId="{C978A46B-0D67-8D46-AD39-44A36F0CA2BA}" srcId="{DA4CAB4F-C809-5B48-9211-F61FFE61D0AA}" destId="{CA3A23BE-7441-D044-B080-A878564FF6A2}" srcOrd="0" destOrd="0" parTransId="{33E2FBE4-10A5-8C44-BE95-98A5EA79DF3D}" sibTransId="{F1EEF965-7179-3546-BB0F-F4439E6C5C91}"/>
    <dgm:cxn modelId="{686B7255-8C33-D148-A23C-09E42A6E49BD}" type="presOf" srcId="{9A3F8F7E-8F72-364E-9455-DE2CCD0CF322}" destId="{0C5C689A-8B52-FD47-A50D-44569A6EC129}" srcOrd="0" destOrd="0" presId="urn:microsoft.com/office/officeart/2009/layout/CirclePictureHierarchy"/>
    <dgm:cxn modelId="{BBC6225A-23CD-F147-908C-F4CBB82959C0}" type="presOf" srcId="{CA3A23BE-7441-D044-B080-A878564FF6A2}" destId="{1F6E5E86-D2B2-764E-AA1E-DF5E18F047F7}" srcOrd="0" destOrd="0" presId="urn:microsoft.com/office/officeart/2009/layout/CirclePictureHierarchy"/>
    <dgm:cxn modelId="{37E38171-B92E-8140-9A45-CB754A9CD7AF}" type="presOf" srcId="{514066CD-C54B-3241-8711-3564DB748583}" destId="{A7060B0D-6479-C244-8641-0D7360277B6E}" srcOrd="0" destOrd="0" presId="urn:microsoft.com/office/officeart/2009/layout/CirclePictureHierarchy"/>
    <dgm:cxn modelId="{576648E9-C463-5744-B7EF-7AB88E8408E6}" type="presOf" srcId="{387C105E-E5CC-FA41-8A7E-81763C1CD7D0}" destId="{49BC6D8E-CCE4-D847-9837-7392B4B2FA83}" srcOrd="0" destOrd="0" presId="urn:microsoft.com/office/officeart/2009/layout/CirclePictureHierarchy"/>
    <dgm:cxn modelId="{31C90274-029D-6642-B3CB-D590D6B7146D}" type="presOf" srcId="{BBFCE916-E969-874E-B9F1-C7FA00EF7486}" destId="{2EE04BEF-D5FB-A946-A70A-39D9FCF4A6DC}" srcOrd="0" destOrd="0" presId="urn:microsoft.com/office/officeart/2009/layout/CirclePictureHierarchy"/>
    <dgm:cxn modelId="{3C51959C-883C-0C44-AA8F-1BCFAE70A82C}" type="presParOf" srcId="{E89874BE-0107-114C-BFCD-313D627DC9E0}" destId="{07C10A2D-BE25-514F-936F-C05586240E4F}" srcOrd="0" destOrd="0" presId="urn:microsoft.com/office/officeart/2009/layout/CirclePictureHierarchy"/>
    <dgm:cxn modelId="{8A509254-034B-2E4B-A778-1EE11CF4D3A2}" type="presParOf" srcId="{07C10A2D-BE25-514F-936F-C05586240E4F}" destId="{182F2AA0-F381-304D-8A05-EC67A0D74AD9}" srcOrd="0" destOrd="0" presId="urn:microsoft.com/office/officeart/2009/layout/CirclePictureHierarchy"/>
    <dgm:cxn modelId="{7712222B-F9AF-3144-BB51-EBFFEF535CA5}" type="presParOf" srcId="{182F2AA0-F381-304D-8A05-EC67A0D74AD9}" destId="{515D6893-32CF-324C-B82C-2914867CE5B3}" srcOrd="0" destOrd="0" presId="urn:microsoft.com/office/officeart/2009/layout/CirclePictureHierarchy"/>
    <dgm:cxn modelId="{32097154-DBE2-0A48-9119-F0403D42EECB}" type="presParOf" srcId="{182F2AA0-F381-304D-8A05-EC67A0D74AD9}" destId="{37E09361-8078-6D48-85ED-4AB482517913}" srcOrd="1" destOrd="0" presId="urn:microsoft.com/office/officeart/2009/layout/CirclePictureHierarchy"/>
    <dgm:cxn modelId="{04074888-BA0D-6D40-988B-C6C564D290C3}" type="presParOf" srcId="{07C10A2D-BE25-514F-936F-C05586240E4F}" destId="{EB053787-638C-2E42-8525-B0166B1A07EA}" srcOrd="1" destOrd="0" presId="urn:microsoft.com/office/officeart/2009/layout/CirclePictureHierarchy"/>
    <dgm:cxn modelId="{59D6EC42-2BBF-2F41-A9B8-AA9FF70DE74A}" type="presParOf" srcId="{EB053787-638C-2E42-8525-B0166B1A07EA}" destId="{893D3619-AF5D-EF40-B91F-E27BA62B5E96}" srcOrd="0" destOrd="0" presId="urn:microsoft.com/office/officeart/2009/layout/CirclePictureHierarchy"/>
    <dgm:cxn modelId="{F8B467AA-3B83-FA4F-9997-EE0D51928A13}" type="presParOf" srcId="{EB053787-638C-2E42-8525-B0166B1A07EA}" destId="{87BAE4E3-9388-6947-8BEB-4D3C30BB42B4}" srcOrd="1" destOrd="0" presId="urn:microsoft.com/office/officeart/2009/layout/CirclePictureHierarchy"/>
    <dgm:cxn modelId="{49010306-4715-2E4C-BE9C-4F5CEBE6832B}" type="presParOf" srcId="{87BAE4E3-9388-6947-8BEB-4D3C30BB42B4}" destId="{C155D8A1-BCDF-0440-9480-63984D154685}" srcOrd="0" destOrd="0" presId="urn:microsoft.com/office/officeart/2009/layout/CirclePictureHierarchy"/>
    <dgm:cxn modelId="{BA2249BA-CEC3-034E-9178-F6F9A8367207}" type="presParOf" srcId="{C155D8A1-BCDF-0440-9480-63984D154685}" destId="{FDB1F993-9153-0948-A5CC-C957AEDEA7DA}" srcOrd="0" destOrd="0" presId="urn:microsoft.com/office/officeart/2009/layout/CirclePictureHierarchy"/>
    <dgm:cxn modelId="{1C689EE0-CFC5-B94D-AA82-175E314979D4}" type="presParOf" srcId="{C155D8A1-BCDF-0440-9480-63984D154685}" destId="{714B3EC6-AA53-904F-836F-F16713EE03D6}" srcOrd="1" destOrd="0" presId="urn:microsoft.com/office/officeart/2009/layout/CirclePictureHierarchy"/>
    <dgm:cxn modelId="{7AE2609D-7690-764E-9BE7-E34ACB8CCCFB}" type="presParOf" srcId="{87BAE4E3-9388-6947-8BEB-4D3C30BB42B4}" destId="{9E6E8CD2-3005-7448-844E-92BB5585BC3A}" srcOrd="1" destOrd="0" presId="urn:microsoft.com/office/officeart/2009/layout/CirclePictureHierarchy"/>
    <dgm:cxn modelId="{E798E522-87E7-0249-833F-B4307591605B}" type="presParOf" srcId="{9E6E8CD2-3005-7448-844E-92BB5585BC3A}" destId="{1C776941-3FCB-724C-81B4-7922AA5895B9}" srcOrd="0" destOrd="0" presId="urn:microsoft.com/office/officeart/2009/layout/CirclePictureHierarchy"/>
    <dgm:cxn modelId="{49E83054-63AF-5346-842C-7BDB2BB5B887}" type="presParOf" srcId="{9E6E8CD2-3005-7448-844E-92BB5585BC3A}" destId="{2BE70664-D98F-664B-8B54-6B89B37E8655}" srcOrd="1" destOrd="0" presId="urn:microsoft.com/office/officeart/2009/layout/CirclePictureHierarchy"/>
    <dgm:cxn modelId="{E2114586-DC91-114C-954B-BFBB5F95BBEF}" type="presParOf" srcId="{2BE70664-D98F-664B-8B54-6B89B37E8655}" destId="{3135890E-3CBB-794D-B129-7B19D267AACB}" srcOrd="0" destOrd="0" presId="urn:microsoft.com/office/officeart/2009/layout/CirclePictureHierarchy"/>
    <dgm:cxn modelId="{703D8261-88F9-B940-A9CD-FA2316B853B4}" type="presParOf" srcId="{3135890E-3CBB-794D-B129-7B19D267AACB}" destId="{57DA8ACA-B449-2844-B9AB-9F4C4A4057DB}" srcOrd="0" destOrd="0" presId="urn:microsoft.com/office/officeart/2009/layout/CirclePictureHierarchy"/>
    <dgm:cxn modelId="{6E0C72EC-78EB-C74E-ABF6-34647E88DA10}" type="presParOf" srcId="{3135890E-3CBB-794D-B129-7B19D267AACB}" destId="{7AB451B1-B7E8-8347-A27B-BBA1894ABA24}" srcOrd="1" destOrd="0" presId="urn:microsoft.com/office/officeart/2009/layout/CirclePictureHierarchy"/>
    <dgm:cxn modelId="{3B0F0197-1630-C944-873F-225919745172}" type="presParOf" srcId="{2BE70664-D98F-664B-8B54-6B89B37E8655}" destId="{65EF5817-FE85-F04C-9AC4-547CE8C767DB}" srcOrd="1" destOrd="0" presId="urn:microsoft.com/office/officeart/2009/layout/CirclePictureHierarchy"/>
    <dgm:cxn modelId="{13CC6BE8-A6C8-604A-81FB-038A2B2CDC72}" type="presParOf" srcId="{EB053787-638C-2E42-8525-B0166B1A07EA}" destId="{A7955B77-3060-DD4B-9361-0EC212DF4047}" srcOrd="2" destOrd="0" presId="urn:microsoft.com/office/officeart/2009/layout/CirclePictureHierarchy"/>
    <dgm:cxn modelId="{FFA7A14A-2228-5E44-97BB-B979D1882B89}" type="presParOf" srcId="{EB053787-638C-2E42-8525-B0166B1A07EA}" destId="{C11DB207-439D-E146-9F98-F098898DF95C}" srcOrd="3" destOrd="0" presId="urn:microsoft.com/office/officeart/2009/layout/CirclePictureHierarchy"/>
    <dgm:cxn modelId="{41F855F3-09C7-B844-8F9D-4F4077407A76}" type="presParOf" srcId="{C11DB207-439D-E146-9F98-F098898DF95C}" destId="{9219CEFF-E3E3-3646-91DC-290557523F64}" srcOrd="0" destOrd="0" presId="urn:microsoft.com/office/officeart/2009/layout/CirclePictureHierarchy"/>
    <dgm:cxn modelId="{70EFF909-E5DA-7742-91B1-4469E5299CFD}" type="presParOf" srcId="{9219CEFF-E3E3-3646-91DC-290557523F64}" destId="{B96F71FB-9413-EE47-A6E5-FE2ED9D0F343}" srcOrd="0" destOrd="0" presId="urn:microsoft.com/office/officeart/2009/layout/CirclePictureHierarchy"/>
    <dgm:cxn modelId="{D6E637A3-E7B2-A149-A565-245700DC5716}" type="presParOf" srcId="{9219CEFF-E3E3-3646-91DC-290557523F64}" destId="{2E638FE0-709F-7F42-9586-3DFE3881081F}" srcOrd="1" destOrd="0" presId="urn:microsoft.com/office/officeart/2009/layout/CirclePictureHierarchy"/>
    <dgm:cxn modelId="{F4BA4B55-DDA7-0544-9508-413A275A565B}" type="presParOf" srcId="{C11DB207-439D-E146-9F98-F098898DF95C}" destId="{ABECDEAA-62A8-AB46-AECC-762CAE669496}" srcOrd="1" destOrd="0" presId="urn:microsoft.com/office/officeart/2009/layout/CirclePictureHierarchy"/>
    <dgm:cxn modelId="{4C59D3D1-7758-1342-AB6B-4B7E9DABF8D7}" type="presParOf" srcId="{ABECDEAA-62A8-AB46-AECC-762CAE669496}" destId="{F21ACDFC-91BA-8A4A-A2AC-F3D0AC0DF7B8}" srcOrd="0" destOrd="0" presId="urn:microsoft.com/office/officeart/2009/layout/CirclePictureHierarchy"/>
    <dgm:cxn modelId="{88BF0E5E-608D-D94B-B2C6-970B32C25DBB}" type="presParOf" srcId="{ABECDEAA-62A8-AB46-AECC-762CAE669496}" destId="{E7C3CD2D-2BBD-9F47-8D58-6C33B6E24FC6}" srcOrd="1" destOrd="0" presId="urn:microsoft.com/office/officeart/2009/layout/CirclePictureHierarchy"/>
    <dgm:cxn modelId="{22E6378B-422F-864C-B5CB-9F303A19F5E9}" type="presParOf" srcId="{E7C3CD2D-2BBD-9F47-8D58-6C33B6E24FC6}" destId="{80723884-3A24-CC46-904F-230A529E001F}" srcOrd="0" destOrd="0" presId="urn:microsoft.com/office/officeart/2009/layout/CirclePictureHierarchy"/>
    <dgm:cxn modelId="{CFB1000B-EF16-3E4D-A61D-5FD73F4BC846}" type="presParOf" srcId="{80723884-3A24-CC46-904F-230A529E001F}" destId="{4D4E0949-60E0-6549-A20C-AB013935AE08}" srcOrd="0" destOrd="0" presId="urn:microsoft.com/office/officeart/2009/layout/CirclePictureHierarchy"/>
    <dgm:cxn modelId="{FE4BBB45-9253-C848-A90F-F9848729838D}" type="presParOf" srcId="{80723884-3A24-CC46-904F-230A529E001F}" destId="{A7060B0D-6479-C244-8641-0D7360277B6E}" srcOrd="1" destOrd="0" presId="urn:microsoft.com/office/officeart/2009/layout/CirclePictureHierarchy"/>
    <dgm:cxn modelId="{4532D0FC-DE15-8545-8749-30C13254FA86}" type="presParOf" srcId="{E7C3CD2D-2BBD-9F47-8D58-6C33B6E24FC6}" destId="{5F6F8962-0ED8-714D-808C-C79B1C74BFD3}" srcOrd="1" destOrd="0" presId="urn:microsoft.com/office/officeart/2009/layout/CirclePictureHierarchy"/>
    <dgm:cxn modelId="{08CCCDE3-1618-9E4C-BA2E-9C5FB2C3A8CE}" type="presParOf" srcId="{5F6F8962-0ED8-714D-808C-C79B1C74BFD3}" destId="{0C5C689A-8B52-FD47-A50D-44569A6EC129}" srcOrd="0" destOrd="0" presId="urn:microsoft.com/office/officeart/2009/layout/CirclePictureHierarchy"/>
    <dgm:cxn modelId="{13481B66-E686-1749-8A94-DE408E2C6544}" type="presParOf" srcId="{5F6F8962-0ED8-714D-808C-C79B1C74BFD3}" destId="{0996C002-BF1D-A44D-9BBA-BCD11BE62EB9}" srcOrd="1" destOrd="0" presId="urn:microsoft.com/office/officeart/2009/layout/CirclePictureHierarchy"/>
    <dgm:cxn modelId="{CB52CD27-660F-374B-BF20-3A87C53DFFF0}" type="presParOf" srcId="{0996C002-BF1D-A44D-9BBA-BCD11BE62EB9}" destId="{81D72597-CFBE-3F40-8426-B00EE9FAD4B5}" srcOrd="0" destOrd="0" presId="urn:microsoft.com/office/officeart/2009/layout/CirclePictureHierarchy"/>
    <dgm:cxn modelId="{6E380234-083B-394B-A063-6AE217C791E6}" type="presParOf" srcId="{81D72597-CFBE-3F40-8426-B00EE9FAD4B5}" destId="{1951FBA6-5CCE-8744-BB03-BAAD66EEBF56}" srcOrd="0" destOrd="0" presId="urn:microsoft.com/office/officeart/2009/layout/CirclePictureHierarchy"/>
    <dgm:cxn modelId="{E8EB4FC5-5BE4-0C4F-B4B6-B927610B07A3}" type="presParOf" srcId="{81D72597-CFBE-3F40-8426-B00EE9FAD4B5}" destId="{2BDF66EB-A9D2-0A4E-92B7-E363AFBB3F23}" srcOrd="1" destOrd="0" presId="urn:microsoft.com/office/officeart/2009/layout/CirclePictureHierarchy"/>
    <dgm:cxn modelId="{98AF36F1-0931-3D41-8B95-4EB6F1943152}" type="presParOf" srcId="{0996C002-BF1D-A44D-9BBA-BCD11BE62EB9}" destId="{47101611-D8BD-534D-AE1E-16182C7B9E7E}" srcOrd="1" destOrd="0" presId="urn:microsoft.com/office/officeart/2009/layout/CirclePictureHierarchy"/>
    <dgm:cxn modelId="{F08EC2B1-769B-ED43-9932-872D6B799C10}" type="presParOf" srcId="{EB053787-638C-2E42-8525-B0166B1A07EA}" destId="{096C0CB0-6192-7040-A1FF-5F168D96B0D8}" srcOrd="4" destOrd="0" presId="urn:microsoft.com/office/officeart/2009/layout/CirclePictureHierarchy"/>
    <dgm:cxn modelId="{CEAFED3B-D115-9048-BBB3-CAA01332A108}" type="presParOf" srcId="{EB053787-638C-2E42-8525-B0166B1A07EA}" destId="{610A4F71-0485-7441-811C-9D4D746ACB3F}" srcOrd="5" destOrd="0" presId="urn:microsoft.com/office/officeart/2009/layout/CirclePictureHierarchy"/>
    <dgm:cxn modelId="{15003FEF-0D75-5842-91C4-9E5FF829C4C7}" type="presParOf" srcId="{610A4F71-0485-7441-811C-9D4D746ACB3F}" destId="{A2E5E7B3-B815-CE41-94D0-7514A1238ADE}" srcOrd="0" destOrd="0" presId="urn:microsoft.com/office/officeart/2009/layout/CirclePictureHierarchy"/>
    <dgm:cxn modelId="{6B238FF5-627B-E34C-94EA-870663B3C203}" type="presParOf" srcId="{A2E5E7B3-B815-CE41-94D0-7514A1238ADE}" destId="{592EC2F0-5381-8949-8D0A-5B016F7B00E1}" srcOrd="0" destOrd="0" presId="urn:microsoft.com/office/officeart/2009/layout/CirclePictureHierarchy"/>
    <dgm:cxn modelId="{CD6398E3-07F0-3547-B355-483E06E33AC8}" type="presParOf" srcId="{A2E5E7B3-B815-CE41-94D0-7514A1238ADE}" destId="{FBA5AEE9-CD8A-414B-98FA-C02B6BAD76A1}" srcOrd="1" destOrd="0" presId="urn:microsoft.com/office/officeart/2009/layout/CirclePictureHierarchy"/>
    <dgm:cxn modelId="{CB1DFF94-1DCB-A949-94DD-098AE14988C1}" type="presParOf" srcId="{610A4F71-0485-7441-811C-9D4D746ACB3F}" destId="{1AC28FBD-3EED-814E-B319-4722DDBFA81D}" srcOrd="1" destOrd="0" presId="urn:microsoft.com/office/officeart/2009/layout/CirclePictureHierarchy"/>
    <dgm:cxn modelId="{FB5648BD-3292-D141-A02A-6CEE25DE0430}" type="presParOf" srcId="{1AC28FBD-3EED-814E-B319-4722DDBFA81D}" destId="{0C305542-4D2A-ED49-8564-2439F373507F}" srcOrd="0" destOrd="0" presId="urn:microsoft.com/office/officeart/2009/layout/CirclePictureHierarchy"/>
    <dgm:cxn modelId="{95CED733-8330-7549-BB00-2E0887E94B64}" type="presParOf" srcId="{1AC28FBD-3EED-814E-B319-4722DDBFA81D}" destId="{1818A309-B82C-C14F-BC45-323AFA6E14BE}" srcOrd="1" destOrd="0" presId="urn:microsoft.com/office/officeart/2009/layout/CirclePictureHierarchy"/>
    <dgm:cxn modelId="{629B493A-2838-F646-AEC6-44DA0ECF74CF}" type="presParOf" srcId="{1818A309-B82C-C14F-BC45-323AFA6E14BE}" destId="{D579243A-4763-3F4D-9288-56DAF3C08AF0}" srcOrd="0" destOrd="0" presId="urn:microsoft.com/office/officeart/2009/layout/CirclePictureHierarchy"/>
    <dgm:cxn modelId="{46F51F3C-3CBB-E540-84D6-7240615D8975}" type="presParOf" srcId="{D579243A-4763-3F4D-9288-56DAF3C08AF0}" destId="{6F279673-7DBC-9141-82F5-D4BF11B0A885}" srcOrd="0" destOrd="0" presId="urn:microsoft.com/office/officeart/2009/layout/CirclePictureHierarchy"/>
    <dgm:cxn modelId="{D9959F12-D38D-784B-B861-019E6A357E4A}" type="presParOf" srcId="{D579243A-4763-3F4D-9288-56DAF3C08AF0}" destId="{C9B03632-3B8D-7A4F-9506-A43B40B85DFA}" srcOrd="1" destOrd="0" presId="urn:microsoft.com/office/officeart/2009/layout/CirclePictureHierarchy"/>
    <dgm:cxn modelId="{4DA76C10-716A-3B47-87A1-2586E60BA66A}" type="presParOf" srcId="{1818A309-B82C-C14F-BC45-323AFA6E14BE}" destId="{032647CE-8CAB-3844-8E8F-46950CB664ED}" srcOrd="1" destOrd="0" presId="urn:microsoft.com/office/officeart/2009/layout/CirclePictureHierarchy"/>
    <dgm:cxn modelId="{33AF1D3B-24F1-7742-960A-924ACBA96698}" type="presParOf" srcId="{032647CE-8CAB-3844-8E8F-46950CB664ED}" destId="{380F5D2E-8691-5845-B11D-E8BAE0F1861B}" srcOrd="0" destOrd="0" presId="urn:microsoft.com/office/officeart/2009/layout/CirclePictureHierarchy"/>
    <dgm:cxn modelId="{402692A5-090C-294B-BD4A-EA157B086E99}" type="presParOf" srcId="{032647CE-8CAB-3844-8E8F-46950CB664ED}" destId="{118881EA-31A3-574D-81A2-9AB351BD6A95}" srcOrd="1" destOrd="0" presId="urn:microsoft.com/office/officeart/2009/layout/CirclePictureHierarchy"/>
    <dgm:cxn modelId="{1E3AD5D3-B10C-A148-8821-852CEAA9494B}" type="presParOf" srcId="{118881EA-31A3-574D-81A2-9AB351BD6A95}" destId="{39E523AB-4DB6-EC45-9394-73DA03C469B5}" srcOrd="0" destOrd="0" presId="urn:microsoft.com/office/officeart/2009/layout/CirclePictureHierarchy"/>
    <dgm:cxn modelId="{DE41608F-647B-7A4A-8E84-2BE9B603F123}" type="presParOf" srcId="{39E523AB-4DB6-EC45-9394-73DA03C469B5}" destId="{65F7B97B-68D3-0C43-93A0-16EBC6B7E4E4}" srcOrd="0" destOrd="0" presId="urn:microsoft.com/office/officeart/2009/layout/CirclePictureHierarchy"/>
    <dgm:cxn modelId="{88352B47-6EBD-A34D-B136-F74C0C465AC5}" type="presParOf" srcId="{39E523AB-4DB6-EC45-9394-73DA03C469B5}" destId="{1A94951E-96B7-B744-B84D-2B0C9033B5DA}" srcOrd="1" destOrd="0" presId="urn:microsoft.com/office/officeart/2009/layout/CirclePictureHierarchy"/>
    <dgm:cxn modelId="{D34BF9B2-16A5-FE4A-96ED-C76B08E664DB}" type="presParOf" srcId="{118881EA-31A3-574D-81A2-9AB351BD6A95}" destId="{13F2C7B7-3145-3142-B2A2-A9DF402BEA89}" srcOrd="1" destOrd="0" presId="urn:microsoft.com/office/officeart/2009/layout/CirclePictureHierarchy"/>
    <dgm:cxn modelId="{420458BA-548F-C347-9249-18B3A0F57F7D}" type="presParOf" srcId="{1AC28FBD-3EED-814E-B319-4722DDBFA81D}" destId="{B2E93C99-9450-4348-AA85-A79F25E2FA04}" srcOrd="2" destOrd="0" presId="urn:microsoft.com/office/officeart/2009/layout/CirclePictureHierarchy"/>
    <dgm:cxn modelId="{A3BCE73A-C7FC-7449-8B65-6865F7C225CB}" type="presParOf" srcId="{1AC28FBD-3EED-814E-B319-4722DDBFA81D}" destId="{CB9C48AD-172C-CA4D-80E3-DD581ED85EBB}" srcOrd="3" destOrd="0" presId="urn:microsoft.com/office/officeart/2009/layout/CirclePictureHierarchy"/>
    <dgm:cxn modelId="{73782E84-29EF-5046-8C35-B040AF4D3749}" type="presParOf" srcId="{CB9C48AD-172C-CA4D-80E3-DD581ED85EBB}" destId="{3C303359-9EF3-D743-A484-EB4F7F320B90}" srcOrd="0" destOrd="0" presId="urn:microsoft.com/office/officeart/2009/layout/CirclePictureHierarchy"/>
    <dgm:cxn modelId="{CF307CCB-5931-E646-95BA-60CEA5D4E974}" type="presParOf" srcId="{3C303359-9EF3-D743-A484-EB4F7F320B90}" destId="{1B8B8656-250E-E84E-BDFE-0A9466A52E84}" srcOrd="0" destOrd="0" presId="urn:microsoft.com/office/officeart/2009/layout/CirclePictureHierarchy"/>
    <dgm:cxn modelId="{3D5D405D-C150-3C4F-966F-2C82B145041A}" type="presParOf" srcId="{3C303359-9EF3-D743-A484-EB4F7F320B90}" destId="{D77B6865-F6BE-0D43-AF55-01DBAEAC7B40}" srcOrd="1" destOrd="0" presId="urn:microsoft.com/office/officeart/2009/layout/CirclePictureHierarchy"/>
    <dgm:cxn modelId="{2AAF6235-7101-7A44-A71E-F7E51942F219}" type="presParOf" srcId="{CB9C48AD-172C-CA4D-80E3-DD581ED85EBB}" destId="{7F2E63F4-6392-474C-BC0D-F996196D9C7C}" srcOrd="1" destOrd="0" presId="urn:microsoft.com/office/officeart/2009/layout/CirclePictureHierarchy"/>
    <dgm:cxn modelId="{246997C3-A888-3242-989D-FDFB49B760BF}" type="presParOf" srcId="{7F2E63F4-6392-474C-BC0D-F996196D9C7C}" destId="{D17530E4-6905-F44A-83C9-C6448B8668A0}" srcOrd="0" destOrd="0" presId="urn:microsoft.com/office/officeart/2009/layout/CirclePictureHierarchy"/>
    <dgm:cxn modelId="{6A23BFC4-7105-3B43-8CCD-AAEF1357C6BB}" type="presParOf" srcId="{7F2E63F4-6392-474C-BC0D-F996196D9C7C}" destId="{9EAD849E-1334-1A4D-A1B8-7EC52B5D9CDA}" srcOrd="1" destOrd="0" presId="urn:microsoft.com/office/officeart/2009/layout/CirclePictureHierarchy"/>
    <dgm:cxn modelId="{9AFAADFC-B125-A246-8F5C-5477C3FD94B9}" type="presParOf" srcId="{9EAD849E-1334-1A4D-A1B8-7EC52B5D9CDA}" destId="{A57A97DD-785A-954F-87CB-D4B0B1E3E804}" srcOrd="0" destOrd="0" presId="urn:microsoft.com/office/officeart/2009/layout/CirclePictureHierarchy"/>
    <dgm:cxn modelId="{0AE3ED1C-3647-864A-8BDD-C626AA086C79}" type="presParOf" srcId="{A57A97DD-785A-954F-87CB-D4B0B1E3E804}" destId="{FE0DFA10-A0FD-1A46-B66E-123B72BFDCFF}" srcOrd="0" destOrd="0" presId="urn:microsoft.com/office/officeart/2009/layout/CirclePictureHierarchy"/>
    <dgm:cxn modelId="{8371AA2B-B2A5-1741-967B-CDB50BAD1E91}" type="presParOf" srcId="{A57A97DD-785A-954F-87CB-D4B0B1E3E804}" destId="{381EFF92-EEA0-D646-A4EA-F724166F34B6}" srcOrd="1" destOrd="0" presId="urn:microsoft.com/office/officeart/2009/layout/CirclePictureHierarchy"/>
    <dgm:cxn modelId="{2A442D80-9C22-C947-ACFF-A7975B24F384}" type="presParOf" srcId="{9EAD849E-1334-1A4D-A1B8-7EC52B5D9CDA}" destId="{6C5D7303-2A8C-E147-9569-D2607FC0726A}" srcOrd="1" destOrd="0" presId="urn:microsoft.com/office/officeart/2009/layout/CirclePictureHierarchy"/>
    <dgm:cxn modelId="{DDEBC7A7-0FE3-604E-A237-0E778EB3EFDA}" type="presParOf" srcId="{EB053787-638C-2E42-8525-B0166B1A07EA}" destId="{2EE04BEF-D5FB-A946-A70A-39D9FCF4A6DC}" srcOrd="6" destOrd="0" presId="urn:microsoft.com/office/officeart/2009/layout/CirclePictureHierarchy"/>
    <dgm:cxn modelId="{39B29FFA-2A3C-A149-9B24-61164C85E2B4}" type="presParOf" srcId="{EB053787-638C-2E42-8525-B0166B1A07EA}" destId="{A1375F05-03CE-1643-9177-DB584299027D}" srcOrd="7" destOrd="0" presId="urn:microsoft.com/office/officeart/2009/layout/CirclePictureHierarchy"/>
    <dgm:cxn modelId="{7E0B0FC3-8F2E-674C-AB02-202B709CA079}" type="presParOf" srcId="{A1375F05-03CE-1643-9177-DB584299027D}" destId="{AE7A4EDA-CE33-EA48-AFB9-06FD9E22AC04}" srcOrd="0" destOrd="0" presId="urn:microsoft.com/office/officeart/2009/layout/CirclePictureHierarchy"/>
    <dgm:cxn modelId="{AB418030-6DB1-A349-BDE4-B01EF63E6FA6}" type="presParOf" srcId="{AE7A4EDA-CE33-EA48-AFB9-06FD9E22AC04}" destId="{C917C93B-1801-E343-BD49-22886E26F6E6}" srcOrd="0" destOrd="0" presId="urn:microsoft.com/office/officeart/2009/layout/CirclePictureHierarchy"/>
    <dgm:cxn modelId="{3C61845D-B66F-F045-9724-530263790AC2}" type="presParOf" srcId="{AE7A4EDA-CE33-EA48-AFB9-06FD9E22AC04}" destId="{5C2B41DA-6BE2-4C4E-81B3-7E78C2C32FCE}" srcOrd="1" destOrd="0" presId="urn:microsoft.com/office/officeart/2009/layout/CirclePictureHierarchy"/>
    <dgm:cxn modelId="{C682302B-6907-ED48-ABE7-E942BD170884}" type="presParOf" srcId="{A1375F05-03CE-1643-9177-DB584299027D}" destId="{D7B3DF34-ADC0-EB42-8AED-CF953A74208B}" srcOrd="1" destOrd="0" presId="urn:microsoft.com/office/officeart/2009/layout/CirclePictureHierarchy"/>
    <dgm:cxn modelId="{FF622C0C-B161-5F40-8A9F-6D1DDEF13C82}" type="presParOf" srcId="{D7B3DF34-ADC0-EB42-8AED-CF953A74208B}" destId="{600A4924-1D59-1B40-8002-500F375E9673}" srcOrd="0" destOrd="0" presId="urn:microsoft.com/office/officeart/2009/layout/CirclePictureHierarchy"/>
    <dgm:cxn modelId="{E2ED32DA-7A71-F44C-BB68-42030175FDC2}" type="presParOf" srcId="{D7B3DF34-ADC0-EB42-8AED-CF953A74208B}" destId="{9394972F-0676-C04A-94F7-DFE4841049F9}" srcOrd="1" destOrd="0" presId="urn:microsoft.com/office/officeart/2009/layout/CirclePictureHierarchy"/>
    <dgm:cxn modelId="{D034FAC5-7B71-084F-8A2C-095722526281}" type="presParOf" srcId="{9394972F-0676-C04A-94F7-DFE4841049F9}" destId="{949A0A4D-B509-8040-A5AF-E4667528EC04}" srcOrd="0" destOrd="0" presId="urn:microsoft.com/office/officeart/2009/layout/CirclePictureHierarchy"/>
    <dgm:cxn modelId="{F9255F9E-0275-E04F-B091-6C264EAF6449}" type="presParOf" srcId="{949A0A4D-B509-8040-A5AF-E4667528EC04}" destId="{2A5017F7-A624-AB4C-8CA5-86383D89581A}" srcOrd="0" destOrd="0" presId="urn:microsoft.com/office/officeart/2009/layout/CirclePictureHierarchy"/>
    <dgm:cxn modelId="{E55FA255-0724-E14E-876C-501364A327C2}" type="presParOf" srcId="{949A0A4D-B509-8040-A5AF-E4667528EC04}" destId="{1F6E5E86-D2B2-764E-AA1E-DF5E18F047F7}" srcOrd="1" destOrd="0" presId="urn:microsoft.com/office/officeart/2009/layout/CirclePictureHierarchy"/>
    <dgm:cxn modelId="{15314B3F-49E4-8B41-AEA5-B2E6B3F009EC}" type="presParOf" srcId="{9394972F-0676-C04A-94F7-DFE4841049F9}" destId="{926660E6-2D60-BC44-BC29-423AD080BB84}" srcOrd="1" destOrd="0" presId="urn:microsoft.com/office/officeart/2009/layout/CirclePictureHierarchy"/>
    <dgm:cxn modelId="{14D8D786-1122-7244-A3DC-D0E7D3C5AE0B}" type="presParOf" srcId="{D7B3DF34-ADC0-EB42-8AED-CF953A74208B}" destId="{49BC6D8E-CCE4-D847-9837-7392B4B2FA83}" srcOrd="2" destOrd="0" presId="urn:microsoft.com/office/officeart/2009/layout/CirclePictureHierarchy"/>
    <dgm:cxn modelId="{0329383F-7623-694F-8948-860E5C0CD409}" type="presParOf" srcId="{D7B3DF34-ADC0-EB42-8AED-CF953A74208B}" destId="{E8D281E7-E79C-0F49-8F81-38BA196A4BC4}" srcOrd="3" destOrd="0" presId="urn:microsoft.com/office/officeart/2009/layout/CirclePictureHierarchy"/>
    <dgm:cxn modelId="{BE267ACC-AD1E-8F4A-8876-AFCE406A8C5E}" type="presParOf" srcId="{E8D281E7-E79C-0F49-8F81-38BA196A4BC4}" destId="{856E6E21-941A-8F4C-BA0A-F3A0DBA332FB}" srcOrd="0" destOrd="0" presId="urn:microsoft.com/office/officeart/2009/layout/CirclePictureHierarchy"/>
    <dgm:cxn modelId="{C7CA9679-E647-7141-BF25-C371BF591D9E}" type="presParOf" srcId="{856E6E21-941A-8F4C-BA0A-F3A0DBA332FB}" destId="{C9646FA4-2CB3-2E45-8B3F-7F233F96026E}" srcOrd="0" destOrd="0" presId="urn:microsoft.com/office/officeart/2009/layout/CirclePictureHierarchy"/>
    <dgm:cxn modelId="{A18C2203-7034-E846-B2B4-BF4347E28096}" type="presParOf" srcId="{856E6E21-941A-8F4C-BA0A-F3A0DBA332FB}" destId="{CD8E4F29-370E-224A-B680-6ACACF2FBFF7}" srcOrd="1" destOrd="0" presId="urn:microsoft.com/office/officeart/2009/layout/CirclePictureHierarchy"/>
    <dgm:cxn modelId="{298D201A-22A0-DE49-8B7A-DB4CA01E3C61}" type="presParOf" srcId="{E8D281E7-E79C-0F49-8F81-38BA196A4BC4}" destId="{F875FA34-D8AA-C445-835B-C81C6C77286C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BC6D8E-CCE4-D847-9837-7392B4B2FA83}">
      <dsp:nvSpPr>
        <dsp:cNvPr id="0" name=""/>
        <dsp:cNvSpPr/>
      </dsp:nvSpPr>
      <dsp:spPr>
        <a:xfrm>
          <a:off x="5950230" y="1605345"/>
          <a:ext cx="800219" cy="2482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3509"/>
              </a:lnTo>
              <a:lnTo>
                <a:pt x="800219" y="183509"/>
              </a:lnTo>
              <a:lnTo>
                <a:pt x="800219" y="248268"/>
              </a:lnTo>
            </a:path>
          </a:pathLst>
        </a:custGeom>
        <a:noFill/>
        <a:ln w="952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0A4924-1D59-1B40-8002-500F375E9673}">
      <dsp:nvSpPr>
        <dsp:cNvPr id="0" name=""/>
        <dsp:cNvSpPr/>
      </dsp:nvSpPr>
      <dsp:spPr>
        <a:xfrm>
          <a:off x="5416073" y="1605345"/>
          <a:ext cx="534156" cy="247319"/>
        </a:xfrm>
        <a:custGeom>
          <a:avLst/>
          <a:gdLst/>
          <a:ahLst/>
          <a:cxnLst/>
          <a:rect l="0" t="0" r="0" b="0"/>
          <a:pathLst>
            <a:path>
              <a:moveTo>
                <a:pt x="534156" y="0"/>
              </a:moveTo>
              <a:lnTo>
                <a:pt x="534156" y="182559"/>
              </a:lnTo>
              <a:lnTo>
                <a:pt x="0" y="182559"/>
              </a:lnTo>
              <a:lnTo>
                <a:pt x="0" y="247319"/>
              </a:lnTo>
            </a:path>
          </a:pathLst>
        </a:custGeom>
        <a:noFill/>
        <a:ln w="952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E04BEF-D5FB-A946-A70A-39D9FCF4A6DC}">
      <dsp:nvSpPr>
        <dsp:cNvPr id="0" name=""/>
        <dsp:cNvSpPr/>
      </dsp:nvSpPr>
      <dsp:spPr>
        <a:xfrm>
          <a:off x="3022885" y="1133267"/>
          <a:ext cx="2927344" cy="1336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8906"/>
              </a:lnTo>
              <a:lnTo>
                <a:pt x="2927344" y="68906"/>
              </a:lnTo>
              <a:lnTo>
                <a:pt x="2927344" y="133665"/>
              </a:lnTo>
            </a:path>
          </a:pathLst>
        </a:custGeom>
        <a:noFill/>
        <a:ln w="9525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7530E4-6905-F44A-83C9-C6448B8668A0}">
      <dsp:nvSpPr>
        <dsp:cNvPr id="0" name=""/>
        <dsp:cNvSpPr/>
      </dsp:nvSpPr>
      <dsp:spPr>
        <a:xfrm>
          <a:off x="4093142" y="2205477"/>
          <a:ext cx="91440" cy="19305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294"/>
              </a:lnTo>
              <a:lnTo>
                <a:pt x="47119" y="128294"/>
              </a:lnTo>
              <a:lnTo>
                <a:pt x="47119" y="193054"/>
              </a:lnTo>
            </a:path>
          </a:pathLst>
        </a:custGeom>
        <a:noFill/>
        <a:ln w="952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E93C99-9450-4348-AA85-A79F25E2FA04}">
      <dsp:nvSpPr>
        <dsp:cNvPr id="0" name=""/>
        <dsp:cNvSpPr/>
      </dsp:nvSpPr>
      <dsp:spPr>
        <a:xfrm>
          <a:off x="3389509" y="1603175"/>
          <a:ext cx="749353" cy="2409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210"/>
              </a:lnTo>
              <a:lnTo>
                <a:pt x="749353" y="176210"/>
              </a:lnTo>
              <a:lnTo>
                <a:pt x="749353" y="240970"/>
              </a:lnTo>
            </a:path>
          </a:pathLst>
        </a:custGeom>
        <a:noFill/>
        <a:ln w="952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0F5D2E-8691-5845-B11D-E8BAE0F1861B}">
      <dsp:nvSpPr>
        <dsp:cNvPr id="0" name=""/>
        <dsp:cNvSpPr/>
      </dsp:nvSpPr>
      <dsp:spPr>
        <a:xfrm>
          <a:off x="2669023" y="2192705"/>
          <a:ext cx="91440" cy="1887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4021"/>
              </a:lnTo>
              <a:lnTo>
                <a:pt x="46288" y="124021"/>
              </a:lnTo>
              <a:lnTo>
                <a:pt x="46288" y="188781"/>
              </a:lnTo>
            </a:path>
          </a:pathLst>
        </a:custGeom>
        <a:noFill/>
        <a:ln w="952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305542-4D2A-ED49-8564-2439F373507F}">
      <dsp:nvSpPr>
        <dsp:cNvPr id="0" name=""/>
        <dsp:cNvSpPr/>
      </dsp:nvSpPr>
      <dsp:spPr>
        <a:xfrm>
          <a:off x="2714743" y="1603175"/>
          <a:ext cx="674765" cy="240976"/>
        </a:xfrm>
        <a:custGeom>
          <a:avLst/>
          <a:gdLst/>
          <a:ahLst/>
          <a:cxnLst/>
          <a:rect l="0" t="0" r="0" b="0"/>
          <a:pathLst>
            <a:path>
              <a:moveTo>
                <a:pt x="674765" y="0"/>
              </a:moveTo>
              <a:lnTo>
                <a:pt x="674765" y="176216"/>
              </a:lnTo>
              <a:lnTo>
                <a:pt x="0" y="176216"/>
              </a:lnTo>
              <a:lnTo>
                <a:pt x="0" y="240976"/>
              </a:lnTo>
            </a:path>
          </a:pathLst>
        </a:custGeom>
        <a:noFill/>
        <a:ln w="952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6C0CB0-6192-7040-A1FF-5F168D96B0D8}">
      <dsp:nvSpPr>
        <dsp:cNvPr id="0" name=""/>
        <dsp:cNvSpPr/>
      </dsp:nvSpPr>
      <dsp:spPr>
        <a:xfrm>
          <a:off x="3022885" y="1133267"/>
          <a:ext cx="366623" cy="1354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644"/>
              </a:lnTo>
              <a:lnTo>
                <a:pt x="366623" y="70644"/>
              </a:lnTo>
              <a:lnTo>
                <a:pt x="366623" y="135404"/>
              </a:lnTo>
            </a:path>
          </a:pathLst>
        </a:custGeom>
        <a:noFill/>
        <a:ln w="9525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5C689A-8B52-FD47-A50D-44569A6EC129}">
      <dsp:nvSpPr>
        <dsp:cNvPr id="0" name=""/>
        <dsp:cNvSpPr/>
      </dsp:nvSpPr>
      <dsp:spPr>
        <a:xfrm>
          <a:off x="1461949" y="2188453"/>
          <a:ext cx="91440" cy="20073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35978"/>
              </a:lnTo>
              <a:lnTo>
                <a:pt x="45793" y="135978"/>
              </a:lnTo>
              <a:lnTo>
                <a:pt x="45793" y="200738"/>
              </a:lnTo>
            </a:path>
          </a:pathLst>
        </a:custGeom>
        <a:noFill/>
        <a:ln w="952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1ACDFC-91BA-8A4A-A2AC-F3D0AC0DF7B8}">
      <dsp:nvSpPr>
        <dsp:cNvPr id="0" name=""/>
        <dsp:cNvSpPr/>
      </dsp:nvSpPr>
      <dsp:spPr>
        <a:xfrm>
          <a:off x="1461618" y="1594477"/>
          <a:ext cx="91440" cy="27003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5272"/>
              </a:lnTo>
              <a:lnTo>
                <a:pt x="46051" y="205272"/>
              </a:lnTo>
              <a:lnTo>
                <a:pt x="46051" y="270032"/>
              </a:lnTo>
            </a:path>
          </a:pathLst>
        </a:custGeom>
        <a:noFill/>
        <a:ln w="952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955B77-3060-DD4B-9361-0EC212DF4047}">
      <dsp:nvSpPr>
        <dsp:cNvPr id="0" name=""/>
        <dsp:cNvSpPr/>
      </dsp:nvSpPr>
      <dsp:spPr>
        <a:xfrm>
          <a:off x="1507338" y="1133267"/>
          <a:ext cx="1515547" cy="134942"/>
        </a:xfrm>
        <a:custGeom>
          <a:avLst/>
          <a:gdLst/>
          <a:ahLst/>
          <a:cxnLst/>
          <a:rect l="0" t="0" r="0" b="0"/>
          <a:pathLst>
            <a:path>
              <a:moveTo>
                <a:pt x="1515547" y="0"/>
              </a:moveTo>
              <a:lnTo>
                <a:pt x="1515547" y="70182"/>
              </a:lnTo>
              <a:lnTo>
                <a:pt x="0" y="70182"/>
              </a:lnTo>
              <a:lnTo>
                <a:pt x="0" y="134942"/>
              </a:lnTo>
            </a:path>
          </a:pathLst>
        </a:custGeom>
        <a:noFill/>
        <a:ln w="9525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776941-3FCB-724C-81B4-7922AA5895B9}">
      <dsp:nvSpPr>
        <dsp:cNvPr id="0" name=""/>
        <dsp:cNvSpPr/>
      </dsp:nvSpPr>
      <dsp:spPr>
        <a:xfrm>
          <a:off x="141066" y="1587730"/>
          <a:ext cx="91440" cy="264125"/>
        </a:xfrm>
        <a:custGeom>
          <a:avLst/>
          <a:gdLst/>
          <a:ahLst/>
          <a:cxnLst/>
          <a:rect l="0" t="0" r="0" b="0"/>
          <a:pathLst>
            <a:path>
              <a:moveTo>
                <a:pt x="46595" y="0"/>
              </a:moveTo>
              <a:lnTo>
                <a:pt x="46595" y="199366"/>
              </a:lnTo>
              <a:lnTo>
                <a:pt x="45720" y="199366"/>
              </a:lnTo>
              <a:lnTo>
                <a:pt x="45720" y="264125"/>
              </a:lnTo>
            </a:path>
          </a:pathLst>
        </a:custGeom>
        <a:noFill/>
        <a:ln w="952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3D3619-AF5D-EF40-B91F-E27BA62B5E96}">
      <dsp:nvSpPr>
        <dsp:cNvPr id="0" name=""/>
        <dsp:cNvSpPr/>
      </dsp:nvSpPr>
      <dsp:spPr>
        <a:xfrm>
          <a:off x="187661" y="1133267"/>
          <a:ext cx="2835224" cy="133392"/>
        </a:xfrm>
        <a:custGeom>
          <a:avLst/>
          <a:gdLst/>
          <a:ahLst/>
          <a:cxnLst/>
          <a:rect l="0" t="0" r="0" b="0"/>
          <a:pathLst>
            <a:path>
              <a:moveTo>
                <a:pt x="2835224" y="0"/>
              </a:moveTo>
              <a:lnTo>
                <a:pt x="2835224" y="68632"/>
              </a:lnTo>
              <a:lnTo>
                <a:pt x="0" y="68632"/>
              </a:lnTo>
              <a:lnTo>
                <a:pt x="0" y="133392"/>
              </a:lnTo>
            </a:path>
          </a:pathLst>
        </a:custGeom>
        <a:noFill/>
        <a:ln w="9525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5D6893-32CF-324C-B82C-2914867CE5B3}">
      <dsp:nvSpPr>
        <dsp:cNvPr id="0" name=""/>
        <dsp:cNvSpPr/>
      </dsp:nvSpPr>
      <dsp:spPr>
        <a:xfrm>
          <a:off x="2815654" y="718805"/>
          <a:ext cx="414461" cy="414461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7E09361-8078-6D48-85ED-4AB482517913}">
      <dsp:nvSpPr>
        <dsp:cNvPr id="0" name=""/>
        <dsp:cNvSpPr/>
      </dsp:nvSpPr>
      <dsp:spPr>
        <a:xfrm>
          <a:off x="3200623" y="716302"/>
          <a:ext cx="1525272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Simon </a:t>
          </a:r>
          <a:r>
            <a:rPr lang="en-US" sz="700" kern="1200" dirty="0" err="1" smtClean="0">
              <a:latin typeface="Trebuchet MS"/>
              <a:cs typeface="Trebuchet MS"/>
            </a:rPr>
            <a:t>Lodine</a:t>
          </a:r>
          <a:r>
            <a:rPr lang="en-US" sz="700" kern="1200" dirty="0" smtClean="0">
              <a:latin typeface="Trebuchet MS"/>
              <a:cs typeface="Trebuchet MS"/>
            </a:rPr>
            <a:t>, PhD 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CEO</a:t>
          </a:r>
          <a:endParaRPr lang="en-US" sz="700" kern="1200" dirty="0">
            <a:latin typeface="Trebuchet MS"/>
            <a:cs typeface="Trebuchet MS"/>
          </a:endParaRPr>
        </a:p>
      </dsp:txBody>
      <dsp:txXfrm>
        <a:off x="3200623" y="716302"/>
        <a:ext cx="1525272" cy="414461"/>
      </dsp:txXfrm>
    </dsp:sp>
    <dsp:sp modelId="{FDB1F993-9153-0948-A5CC-C957AEDEA7DA}">
      <dsp:nvSpPr>
        <dsp:cNvPr id="0" name=""/>
        <dsp:cNvSpPr/>
      </dsp:nvSpPr>
      <dsp:spPr>
        <a:xfrm>
          <a:off x="27126" y="1266659"/>
          <a:ext cx="321070" cy="321070"/>
        </a:xfrm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641" t="-53322" r="-58496" b="-145381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14B3EC6-AA53-904F-836F-F16713EE03D6}">
      <dsp:nvSpPr>
        <dsp:cNvPr id="0" name=""/>
        <dsp:cNvSpPr/>
      </dsp:nvSpPr>
      <dsp:spPr>
        <a:xfrm>
          <a:off x="358333" y="1213324"/>
          <a:ext cx="992152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Sally </a:t>
          </a:r>
          <a:r>
            <a:rPr lang="en-US" sz="700" kern="1200" dirty="0" err="1" smtClean="0">
              <a:latin typeface="Trebuchet MS"/>
              <a:cs typeface="Trebuchet MS"/>
            </a:rPr>
            <a:t>Kerner</a:t>
          </a:r>
          <a:r>
            <a:rPr lang="en-US" sz="700" kern="1200" dirty="0" smtClean="0">
              <a:latin typeface="Trebuchet MS"/>
              <a:cs typeface="Trebuchet MS"/>
            </a:rPr>
            <a:t>, MBA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CFO</a:t>
          </a:r>
          <a:endParaRPr lang="en-US" sz="700" kern="1200" dirty="0">
            <a:latin typeface="Trebuchet MS"/>
            <a:cs typeface="Trebuchet MS"/>
          </a:endParaRPr>
        </a:p>
      </dsp:txBody>
      <dsp:txXfrm>
        <a:off x="358333" y="1213324"/>
        <a:ext cx="992152" cy="414461"/>
      </dsp:txXfrm>
    </dsp:sp>
    <dsp:sp modelId="{57DA8ACA-B449-2844-B9AB-9F4C4A4057DB}">
      <dsp:nvSpPr>
        <dsp:cNvPr id="0" name=""/>
        <dsp:cNvSpPr/>
      </dsp:nvSpPr>
      <dsp:spPr>
        <a:xfrm>
          <a:off x="33344" y="1851856"/>
          <a:ext cx="306883" cy="306883"/>
        </a:xfrm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4462" t="-19640" r="-90756" b="-249156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B451B1-B7E8-8347-A27B-BBA1894ABA24}">
      <dsp:nvSpPr>
        <dsp:cNvPr id="0" name=""/>
        <dsp:cNvSpPr/>
      </dsp:nvSpPr>
      <dsp:spPr>
        <a:xfrm>
          <a:off x="342023" y="1793736"/>
          <a:ext cx="1101446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b="0" kern="1200" dirty="0" smtClean="0">
              <a:latin typeface="Trebuchet MS"/>
              <a:cs typeface="Trebuchet MS"/>
            </a:rPr>
            <a:t>Joshua </a:t>
          </a:r>
          <a:r>
            <a:rPr lang="en-US" sz="700" b="0" kern="1200" dirty="0" err="1" smtClean="0">
              <a:latin typeface="Trebuchet MS"/>
              <a:cs typeface="Trebuchet MS"/>
            </a:rPr>
            <a:t>Delroy</a:t>
          </a:r>
          <a:r>
            <a:rPr lang="en-US" sz="700" b="0" kern="1200" dirty="0" smtClean="0">
              <a:latin typeface="Trebuchet MS"/>
              <a:cs typeface="Trebuchet MS"/>
            </a:rPr>
            <a:t>, CPA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b="0" kern="1200" dirty="0" smtClean="0">
              <a:latin typeface="Trebuchet MS"/>
              <a:cs typeface="Trebuchet MS"/>
            </a:rPr>
            <a:t>Accountant</a:t>
          </a:r>
          <a:endParaRPr lang="en-US" sz="700" b="0" kern="1200" dirty="0">
            <a:latin typeface="Trebuchet MS"/>
            <a:cs typeface="Trebuchet MS"/>
          </a:endParaRPr>
        </a:p>
      </dsp:txBody>
      <dsp:txXfrm>
        <a:off x="342023" y="1793736"/>
        <a:ext cx="1101446" cy="414461"/>
      </dsp:txXfrm>
    </dsp:sp>
    <dsp:sp modelId="{B96F71FB-9413-EE47-A6E5-FE2ED9D0F343}">
      <dsp:nvSpPr>
        <dsp:cNvPr id="0" name=""/>
        <dsp:cNvSpPr/>
      </dsp:nvSpPr>
      <dsp:spPr>
        <a:xfrm>
          <a:off x="1338003" y="1268209"/>
          <a:ext cx="338668" cy="326268"/>
        </a:xfrm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62" t="1321" r="-43638" b="-1321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638FE0-709F-7F42-9586-3DFE3881081F}">
      <dsp:nvSpPr>
        <dsp:cNvPr id="0" name=""/>
        <dsp:cNvSpPr/>
      </dsp:nvSpPr>
      <dsp:spPr>
        <a:xfrm>
          <a:off x="1656592" y="1253684"/>
          <a:ext cx="936281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b="0" kern="1200" dirty="0" err="1" smtClean="0">
              <a:latin typeface="Trebuchet MS"/>
              <a:cs typeface="Trebuchet MS"/>
            </a:rPr>
            <a:t>Jodean</a:t>
          </a:r>
          <a:r>
            <a:rPr lang="en-US" sz="700" b="0" kern="1200" dirty="0" smtClean="0">
              <a:latin typeface="Trebuchet MS"/>
              <a:cs typeface="Trebuchet MS"/>
            </a:rPr>
            <a:t> Langford 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b="0" kern="1200" dirty="0" smtClean="0">
              <a:latin typeface="Trebuchet MS"/>
              <a:cs typeface="Trebuchet MS"/>
            </a:rPr>
            <a:t> VP Sales &amp; </a:t>
          </a:r>
          <a:br>
            <a:rPr lang="en-US" sz="700" b="0" kern="1200" dirty="0" smtClean="0">
              <a:latin typeface="Trebuchet MS"/>
              <a:cs typeface="Trebuchet MS"/>
            </a:rPr>
          </a:br>
          <a:r>
            <a:rPr lang="en-US" sz="700" b="0" kern="1200" dirty="0" smtClean="0">
              <a:latin typeface="Trebuchet MS"/>
              <a:cs typeface="Trebuchet MS"/>
            </a:rPr>
            <a:t>Marketing</a:t>
          </a:r>
          <a:endParaRPr lang="en-US" sz="700" b="0" kern="1200" dirty="0">
            <a:latin typeface="Trebuchet MS"/>
            <a:cs typeface="Trebuchet MS"/>
          </a:endParaRPr>
        </a:p>
      </dsp:txBody>
      <dsp:txXfrm>
        <a:off x="1656592" y="1253684"/>
        <a:ext cx="936281" cy="414461"/>
      </dsp:txXfrm>
    </dsp:sp>
    <dsp:sp modelId="{4D4E0949-60E0-6549-A20C-AB013935AE08}">
      <dsp:nvSpPr>
        <dsp:cNvPr id="0" name=""/>
        <dsp:cNvSpPr/>
      </dsp:nvSpPr>
      <dsp:spPr>
        <a:xfrm>
          <a:off x="1345698" y="1864510"/>
          <a:ext cx="323943" cy="323943"/>
        </a:xfrm>
        <a:prstGeom prst="ellipse">
          <a:avLst/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6704" t="-11543" r="-1286" b="-95443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7060B0D-6479-C244-8641-0D7360277B6E}">
      <dsp:nvSpPr>
        <dsp:cNvPr id="0" name=""/>
        <dsp:cNvSpPr/>
      </dsp:nvSpPr>
      <dsp:spPr>
        <a:xfrm>
          <a:off x="1663793" y="1835443"/>
          <a:ext cx="899588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smtClean="0">
              <a:latin typeface="Trebuchet MS"/>
              <a:cs typeface="Trebuchet MS"/>
            </a:rPr>
            <a:t>Lisa Marlee,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smtClean="0">
              <a:latin typeface="Trebuchet MS"/>
              <a:cs typeface="Trebuchet MS"/>
            </a:rPr>
            <a:t>Senior Sales Representative</a:t>
          </a:r>
          <a:endParaRPr lang="en-US" sz="700" kern="1200" dirty="0">
            <a:latin typeface="Trebuchet MS"/>
            <a:cs typeface="Trebuchet MS"/>
          </a:endParaRPr>
        </a:p>
      </dsp:txBody>
      <dsp:txXfrm>
        <a:off x="1663793" y="1835443"/>
        <a:ext cx="899588" cy="414461"/>
      </dsp:txXfrm>
    </dsp:sp>
    <dsp:sp modelId="{1951FBA6-5CCE-8744-BB03-BAAD66EEBF56}">
      <dsp:nvSpPr>
        <dsp:cNvPr id="0" name=""/>
        <dsp:cNvSpPr/>
      </dsp:nvSpPr>
      <dsp:spPr>
        <a:xfrm>
          <a:off x="1343423" y="2389191"/>
          <a:ext cx="328638" cy="328638"/>
        </a:xfrm>
        <a:prstGeom prst="ellipse">
          <a:avLst/>
        </a:prstGeom>
        <a:blipFill dpi="0" rotWithShape="1"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6235" t="-13745" r="-86127" b="-54496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BDF66EB-A9D2-0A4E-92B7-E363AFBB3F23}">
      <dsp:nvSpPr>
        <dsp:cNvPr id="0" name=""/>
        <dsp:cNvSpPr/>
      </dsp:nvSpPr>
      <dsp:spPr>
        <a:xfrm>
          <a:off x="1662853" y="2349985"/>
          <a:ext cx="992718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Ray Nguyen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Sales Representative</a:t>
          </a:r>
          <a:endParaRPr lang="en-US" sz="700" kern="1200" dirty="0">
            <a:latin typeface="Trebuchet MS"/>
            <a:cs typeface="Trebuchet MS"/>
          </a:endParaRPr>
        </a:p>
      </dsp:txBody>
      <dsp:txXfrm>
        <a:off x="1662853" y="2349985"/>
        <a:ext cx="992718" cy="414461"/>
      </dsp:txXfrm>
    </dsp:sp>
    <dsp:sp modelId="{592EC2F0-5381-8949-8D0A-5B016F7B00E1}">
      <dsp:nvSpPr>
        <dsp:cNvPr id="0" name=""/>
        <dsp:cNvSpPr/>
      </dsp:nvSpPr>
      <dsp:spPr>
        <a:xfrm>
          <a:off x="3222257" y="1268671"/>
          <a:ext cx="334503" cy="334503"/>
        </a:xfrm>
        <a:prstGeom prst="ellipse">
          <a:avLst/>
        </a:prstGeom>
        <a:blipFill dpi="0" rotWithShape="1"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80" t="-10760" r="2080" b="-2324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BA5AEE9-CD8A-414B-98FA-C02B6BAD76A1}">
      <dsp:nvSpPr>
        <dsp:cNvPr id="0" name=""/>
        <dsp:cNvSpPr/>
      </dsp:nvSpPr>
      <dsp:spPr>
        <a:xfrm>
          <a:off x="3559248" y="1249449"/>
          <a:ext cx="1219244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Josephine </a:t>
          </a:r>
          <a:r>
            <a:rPr lang="en-US" sz="700" kern="1200" dirty="0" err="1" smtClean="0">
              <a:latin typeface="Trebuchet MS"/>
              <a:cs typeface="Trebuchet MS"/>
            </a:rPr>
            <a:t>Blickman</a:t>
          </a:r>
          <a:r>
            <a:rPr lang="en-US" sz="700" kern="1200" dirty="0" smtClean="0">
              <a:latin typeface="Trebuchet MS"/>
              <a:cs typeface="Trebuchet MS"/>
            </a:rPr>
            <a:t>, PhD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VP Engineering &amp; Manufacturing</a:t>
          </a:r>
          <a:endParaRPr lang="en-US" sz="700" kern="1200" dirty="0">
            <a:latin typeface="Trebuchet MS"/>
            <a:cs typeface="Trebuchet MS"/>
          </a:endParaRPr>
        </a:p>
      </dsp:txBody>
      <dsp:txXfrm>
        <a:off x="3559248" y="1249449"/>
        <a:ext cx="1219244" cy="414461"/>
      </dsp:txXfrm>
    </dsp:sp>
    <dsp:sp modelId="{6F279673-7DBC-9141-82F5-D4BF11B0A885}">
      <dsp:nvSpPr>
        <dsp:cNvPr id="0" name=""/>
        <dsp:cNvSpPr/>
      </dsp:nvSpPr>
      <dsp:spPr>
        <a:xfrm>
          <a:off x="2540466" y="1844151"/>
          <a:ext cx="348553" cy="348553"/>
        </a:xfrm>
        <a:prstGeom prst="ellipse">
          <a:avLst/>
        </a:prstGeom>
        <a:blipFill dpi="0" rotWithShape="1"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215" t="-2409" r="-889" b="-61247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9B03632-3B8D-7A4F-9506-A43B40B85DFA}">
      <dsp:nvSpPr>
        <dsp:cNvPr id="0" name=""/>
        <dsp:cNvSpPr/>
      </dsp:nvSpPr>
      <dsp:spPr>
        <a:xfrm>
          <a:off x="2883721" y="1844213"/>
          <a:ext cx="929293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Jason Hemlock, PE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Principal Design Engineer</a:t>
          </a:r>
          <a:endParaRPr lang="en-US" sz="700" kern="1200" dirty="0">
            <a:latin typeface="Trebuchet MS"/>
            <a:cs typeface="Trebuchet MS"/>
          </a:endParaRPr>
        </a:p>
      </dsp:txBody>
      <dsp:txXfrm>
        <a:off x="2883721" y="1844213"/>
        <a:ext cx="929293" cy="414461"/>
      </dsp:txXfrm>
    </dsp:sp>
    <dsp:sp modelId="{65F7B97B-68D3-0C43-93A0-16EBC6B7E4E4}">
      <dsp:nvSpPr>
        <dsp:cNvPr id="0" name=""/>
        <dsp:cNvSpPr/>
      </dsp:nvSpPr>
      <dsp:spPr>
        <a:xfrm>
          <a:off x="2534389" y="2381486"/>
          <a:ext cx="361845" cy="361845"/>
        </a:xfrm>
        <a:prstGeom prst="ellipse">
          <a:avLst/>
        </a:prstGeom>
        <a:blipFill dpi="0" rotWithShape="1"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463" t="-10381" r="-10448" b="-5901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94951E-96B7-B744-B84D-2B0C9033B5DA}">
      <dsp:nvSpPr>
        <dsp:cNvPr id="0" name=""/>
        <dsp:cNvSpPr/>
      </dsp:nvSpPr>
      <dsp:spPr>
        <a:xfrm>
          <a:off x="2881125" y="2384460"/>
          <a:ext cx="1006706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Robert Molina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Lead Solar Installation Technician</a:t>
          </a:r>
          <a:endParaRPr lang="en-US" sz="700" kern="1200" dirty="0">
            <a:latin typeface="Trebuchet MS"/>
            <a:cs typeface="Trebuchet MS"/>
          </a:endParaRPr>
        </a:p>
      </dsp:txBody>
      <dsp:txXfrm>
        <a:off x="2881125" y="2384460"/>
        <a:ext cx="1006706" cy="414461"/>
      </dsp:txXfrm>
    </dsp:sp>
    <dsp:sp modelId="{1B8B8656-250E-E84E-BDFE-0A9466A52E84}">
      <dsp:nvSpPr>
        <dsp:cNvPr id="0" name=""/>
        <dsp:cNvSpPr/>
      </dsp:nvSpPr>
      <dsp:spPr>
        <a:xfrm>
          <a:off x="3955254" y="1844145"/>
          <a:ext cx="367217" cy="361331"/>
        </a:xfrm>
        <a:prstGeom prst="ellipse">
          <a:avLst/>
        </a:prstGeom>
        <a:blipFill dpi="0" rotWithShape="1"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48" t="-13223" r="1048" b="-38777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77B6865-F6BE-0D43-AF55-01DBAEAC7B40}">
      <dsp:nvSpPr>
        <dsp:cNvPr id="0" name=""/>
        <dsp:cNvSpPr/>
      </dsp:nvSpPr>
      <dsp:spPr>
        <a:xfrm>
          <a:off x="4314119" y="1784850"/>
          <a:ext cx="945457" cy="514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Evelyn </a:t>
          </a:r>
          <a:r>
            <a:rPr lang="en-US" sz="700" kern="1200" dirty="0" err="1" smtClean="0">
              <a:latin typeface="Trebuchet MS"/>
              <a:cs typeface="Trebuchet MS"/>
            </a:rPr>
            <a:t>Dott</a:t>
          </a:r>
          <a:r>
            <a:rPr lang="en-US" sz="700" kern="1200" dirty="0" smtClean="0">
              <a:latin typeface="Trebuchet MS"/>
              <a:cs typeface="Trebuchet MS"/>
            </a:rPr>
            <a:t>, MBA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Manufacturing &amp; Distribution Manager</a:t>
          </a:r>
          <a:endParaRPr lang="en-US" sz="700" kern="1200" dirty="0">
            <a:latin typeface="Trebuchet MS"/>
            <a:cs typeface="Trebuchet MS"/>
          </a:endParaRPr>
        </a:p>
      </dsp:txBody>
      <dsp:txXfrm>
        <a:off x="4314119" y="1784850"/>
        <a:ext cx="945457" cy="514189"/>
      </dsp:txXfrm>
    </dsp:sp>
    <dsp:sp modelId="{FE0DFA10-A0FD-1A46-B66E-123B72BFDCFF}">
      <dsp:nvSpPr>
        <dsp:cNvPr id="0" name=""/>
        <dsp:cNvSpPr/>
      </dsp:nvSpPr>
      <dsp:spPr>
        <a:xfrm>
          <a:off x="3963684" y="2398531"/>
          <a:ext cx="353154" cy="338300"/>
        </a:xfrm>
        <a:prstGeom prst="ellipse">
          <a:avLst/>
        </a:prstGeom>
        <a:blipFill dpi="0" rotWithShape="1"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4636" t="-98356" r="-212921" b="-174947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1EFF92-EEA0-D646-A4EA-F724166F34B6}">
      <dsp:nvSpPr>
        <dsp:cNvPr id="0" name=""/>
        <dsp:cNvSpPr/>
      </dsp:nvSpPr>
      <dsp:spPr>
        <a:xfrm>
          <a:off x="4324708" y="2328570"/>
          <a:ext cx="1208178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Rodney Tilden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Warehouse Supervisor</a:t>
          </a:r>
          <a:endParaRPr lang="en-US" sz="700" kern="1200" dirty="0">
            <a:latin typeface="Trebuchet MS"/>
            <a:cs typeface="Trebuchet MS"/>
          </a:endParaRPr>
        </a:p>
      </dsp:txBody>
      <dsp:txXfrm>
        <a:off x="4324708" y="2328570"/>
        <a:ext cx="1208178" cy="414461"/>
      </dsp:txXfrm>
    </dsp:sp>
    <dsp:sp modelId="{C917C93B-1801-E343-BD49-22886E26F6E6}">
      <dsp:nvSpPr>
        <dsp:cNvPr id="0" name=""/>
        <dsp:cNvSpPr/>
      </dsp:nvSpPr>
      <dsp:spPr>
        <a:xfrm>
          <a:off x="5781024" y="1266933"/>
          <a:ext cx="338411" cy="338411"/>
        </a:xfrm>
        <a:prstGeom prst="ellipse">
          <a:avLst/>
        </a:prstGeom>
        <a:blipFill dpi="0" rotWithShape="1"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3620" t="-1381" r="-11110" b="-100713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C2B41DA-6BE2-4C4E-81B3-7E78C2C32FCE}">
      <dsp:nvSpPr>
        <dsp:cNvPr id="0" name=""/>
        <dsp:cNvSpPr/>
      </dsp:nvSpPr>
      <dsp:spPr>
        <a:xfrm>
          <a:off x="6131610" y="1204426"/>
          <a:ext cx="1172984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Charles </a:t>
          </a:r>
          <a:r>
            <a:rPr lang="en-US" sz="700" kern="1200" dirty="0" err="1" smtClean="0">
              <a:latin typeface="Trebuchet MS"/>
              <a:cs typeface="Trebuchet MS"/>
            </a:rPr>
            <a:t>Woodwick</a:t>
          </a:r>
          <a:r>
            <a:rPr lang="en-US" sz="700" kern="1200" dirty="0" smtClean="0">
              <a:latin typeface="Trebuchet MS"/>
              <a:cs typeface="Trebuchet MS"/>
            </a:rPr>
            <a:t>, MA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VP Human Resources</a:t>
          </a:r>
          <a:endParaRPr lang="en-US" sz="700" kern="1200" dirty="0">
            <a:latin typeface="Trebuchet MS"/>
            <a:cs typeface="Trebuchet MS"/>
          </a:endParaRPr>
        </a:p>
      </dsp:txBody>
      <dsp:txXfrm>
        <a:off x="6131610" y="1204426"/>
        <a:ext cx="1172984" cy="414461"/>
      </dsp:txXfrm>
    </dsp:sp>
    <dsp:sp modelId="{2A5017F7-A624-AB4C-8CA5-86383D89581A}">
      <dsp:nvSpPr>
        <dsp:cNvPr id="0" name=""/>
        <dsp:cNvSpPr/>
      </dsp:nvSpPr>
      <dsp:spPr>
        <a:xfrm>
          <a:off x="5241796" y="1852664"/>
          <a:ext cx="348553" cy="348553"/>
        </a:xfrm>
        <a:prstGeom prst="ellipse">
          <a:avLst/>
        </a:prstGeom>
        <a:blipFill dpi="0" rotWithShape="1"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153" t="-6489" r="8784" b="-28603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F6E5E86-D2B2-764E-AA1E-DF5E18F047F7}">
      <dsp:nvSpPr>
        <dsp:cNvPr id="0" name=""/>
        <dsp:cNvSpPr/>
      </dsp:nvSpPr>
      <dsp:spPr>
        <a:xfrm>
          <a:off x="5576109" y="1785799"/>
          <a:ext cx="1095347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June-Su Woo, JD</a:t>
          </a: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latin typeface="Trebuchet MS"/>
              <a:cs typeface="Trebuchet MS"/>
            </a:rPr>
            <a:t>Legal Counsel</a:t>
          </a:r>
          <a:endParaRPr lang="en-US" sz="700" kern="1200" dirty="0">
            <a:latin typeface="Trebuchet MS"/>
            <a:cs typeface="Trebuchet MS"/>
          </a:endParaRPr>
        </a:p>
      </dsp:txBody>
      <dsp:txXfrm>
        <a:off x="5576109" y="1785799"/>
        <a:ext cx="1095347" cy="414461"/>
      </dsp:txXfrm>
    </dsp:sp>
    <dsp:sp modelId="{C9646FA4-2CB3-2E45-8B3F-7F233F96026E}">
      <dsp:nvSpPr>
        <dsp:cNvPr id="0" name=""/>
        <dsp:cNvSpPr/>
      </dsp:nvSpPr>
      <dsp:spPr>
        <a:xfrm>
          <a:off x="6576926" y="1853613"/>
          <a:ext cx="347045" cy="347045"/>
        </a:xfrm>
        <a:prstGeom prst="ellipse">
          <a:avLst/>
        </a:prstGeom>
        <a:blipFill dpi="0" rotWithShape="1">
          <a:blip xmlns:r="http://schemas.openxmlformats.org/officeDocument/2006/relationships"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646" r="-70316" b="-14642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8E4F29-370E-224A-B680-6ACACF2FBFF7}">
      <dsp:nvSpPr>
        <dsp:cNvPr id="0" name=""/>
        <dsp:cNvSpPr/>
      </dsp:nvSpPr>
      <dsp:spPr>
        <a:xfrm>
          <a:off x="6934580" y="1828940"/>
          <a:ext cx="668027" cy="414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b="0" kern="1200" dirty="0" smtClean="0">
              <a:latin typeface="Trebuchet MS"/>
              <a:cs typeface="Trebuchet MS"/>
            </a:rPr>
            <a:t>Reggie </a:t>
          </a:r>
          <a:r>
            <a:rPr lang="en-US" sz="700" b="0" kern="1200" dirty="0" err="1" smtClean="0">
              <a:latin typeface="Trebuchet MS"/>
              <a:cs typeface="Trebuchet MS"/>
            </a:rPr>
            <a:t>Tupp</a:t>
          </a:r>
          <a:endParaRPr lang="en-US" sz="700" b="0" kern="1200" dirty="0" smtClean="0">
            <a:latin typeface="Trebuchet MS"/>
            <a:cs typeface="Trebuchet MS"/>
          </a:endParaRPr>
        </a:p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b="0" kern="1200" dirty="0" smtClean="0">
              <a:latin typeface="Trebuchet MS"/>
              <a:cs typeface="Trebuchet MS"/>
            </a:rPr>
            <a:t>Admin Assistant</a:t>
          </a:r>
          <a:endParaRPr lang="en-US" sz="700" b="0" kern="1200" dirty="0">
            <a:latin typeface="Trebuchet MS"/>
            <a:cs typeface="Trebuchet MS"/>
          </a:endParaRPr>
        </a:p>
      </dsp:txBody>
      <dsp:txXfrm>
        <a:off x="6934580" y="1828940"/>
        <a:ext cx="668027" cy="4144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bin>
</file>

<file path=ppt/media/audio2.bin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5.png>
</file>

<file path=ppt/media/image6.png>
</file>

<file path=ppt/media/image7.png>
</file>

<file path=ppt/media/image8.png>
</file>

<file path=ppt/media/image9.jpg>
</file>

<file path=ppt/media/media1.mp3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B066AB-51EC-634A-B663-387081A93848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85F1A-80B4-E548-A4AD-61A513AB5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350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 smtClean="0">
                <a:latin typeface="Trebuchet MS"/>
                <a:cs typeface="Trebuchet MS"/>
              </a:rPr>
              <a:t>Before</a:t>
            </a:r>
            <a:r>
              <a:rPr lang="en-US" sz="1800" baseline="0" dirty="0" smtClean="0">
                <a:latin typeface="Trebuchet MS"/>
                <a:cs typeface="Trebuchet MS"/>
              </a:rPr>
              <a:t> we got into wind power, and other alternative energy technologies, </a:t>
            </a:r>
            <a:r>
              <a:rPr lang="en-US" sz="1800" b="1" i="1" dirty="0" err="1" smtClean="0">
                <a:latin typeface="Trebuchet MS"/>
                <a:cs typeface="Trebuchet MS"/>
              </a:rPr>
              <a:t>KinetEco</a:t>
            </a:r>
            <a:r>
              <a:rPr lang="en-US" sz="1800" baseline="0" dirty="0" smtClean="0">
                <a:latin typeface="Trebuchet MS"/>
                <a:cs typeface="Trebuchet MS"/>
              </a:rPr>
              <a:t> started with solar power. And it’s this product line that catapulted us to the forefront of environmentally-conscious technologies, where we’ve remained the industry leader for nearly 20-years.</a:t>
            </a:r>
            <a:endParaRPr lang="en-US" sz="1800" dirty="0">
              <a:latin typeface="Trebuchet MS"/>
              <a:cs typeface="Trebuchet M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985F1A-80B4-E548-A4AD-61A513AB5AF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832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sz="1800" dirty="0" smtClean="0">
                <a:latin typeface="Trebuchet MS"/>
                <a:cs typeface="Trebuchet MS"/>
              </a:rPr>
              <a:t>Take</a:t>
            </a:r>
            <a:r>
              <a:rPr lang="en-US" sz="1800" baseline="0" dirty="0" smtClean="0">
                <a:latin typeface="Trebuchet MS"/>
                <a:cs typeface="Trebuchet MS"/>
              </a:rPr>
              <a:t> our </a:t>
            </a:r>
            <a:r>
              <a:rPr lang="en-US" sz="1800" b="1" i="1" baseline="0" dirty="0" smtClean="0">
                <a:latin typeface="Trebuchet MS"/>
                <a:cs typeface="Trebuchet MS"/>
              </a:rPr>
              <a:t>K-Eco Mini Panel</a:t>
            </a:r>
            <a:r>
              <a:rPr lang="en-US" sz="1800" baseline="0" dirty="0" smtClean="0">
                <a:latin typeface="Trebuchet MS"/>
                <a:cs typeface="Trebuchet MS"/>
              </a:rPr>
              <a:t>, for example.</a:t>
            </a:r>
            <a:endParaRPr lang="en-US" sz="1800" dirty="0" smtClean="0"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endParaRPr lang="en-US" sz="1800" dirty="0" smtClean="0"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sz="1800" dirty="0" smtClean="0">
                <a:latin typeface="Trebuchet MS"/>
                <a:cs typeface="Trebuchet MS"/>
              </a:rPr>
              <a:t>This tiny solar panel</a:t>
            </a:r>
            <a:r>
              <a:rPr lang="en-US" sz="1800" baseline="0" dirty="0" smtClean="0">
                <a:latin typeface="Trebuchet MS"/>
                <a:cs typeface="Trebuchet MS"/>
              </a:rPr>
              <a:t> is just</a:t>
            </a:r>
            <a:r>
              <a:rPr lang="en-US" sz="1800" dirty="0" smtClean="0">
                <a:latin typeface="Trebuchet MS"/>
                <a:cs typeface="Trebuchet MS"/>
              </a:rPr>
              <a:t> 4”x 3”</a:t>
            </a:r>
            <a:r>
              <a:rPr lang="en-US" sz="1800" b="1" i="1" dirty="0" smtClean="0">
                <a:latin typeface="Trebuchet MS"/>
                <a:cs typeface="Trebuchet MS"/>
              </a:rPr>
              <a:t> </a:t>
            </a:r>
            <a:r>
              <a:rPr lang="en-US" sz="1800" b="0" i="0" baseline="0" dirty="0" smtClean="0">
                <a:latin typeface="Trebuchet MS"/>
                <a:cs typeface="Trebuchet MS"/>
              </a:rPr>
              <a:t>in size, yet, when fully charged...</a:t>
            </a:r>
          </a:p>
          <a:p>
            <a:pPr marL="285750" indent="-285750">
              <a:buFont typeface="Arial"/>
              <a:buChar char="•"/>
            </a:pPr>
            <a:endParaRPr lang="en-US" sz="1800" b="0" i="0" baseline="0" dirty="0" smtClean="0"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sz="1800" b="0" i="0" baseline="0" dirty="0" smtClean="0">
                <a:latin typeface="Trebuchet MS"/>
                <a:cs typeface="Trebuchet MS"/>
              </a:rPr>
              <a:t>It can provide up to </a:t>
            </a:r>
            <a:r>
              <a:rPr lang="en-US" sz="1800" dirty="0" smtClean="0">
                <a:latin typeface="Trebuchet MS"/>
                <a:cs typeface="Trebuchet MS"/>
              </a:rPr>
              <a:t>20 hours of power for portable music players, phones, and game consoles.</a:t>
            </a:r>
          </a:p>
          <a:p>
            <a:endParaRPr lang="en-US" sz="1800" dirty="0" smtClean="0"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sz="1800" dirty="0" smtClean="0">
                <a:latin typeface="Trebuchet MS"/>
                <a:cs typeface="Trebuchet MS"/>
              </a:rPr>
              <a:t>And, get</a:t>
            </a:r>
            <a:r>
              <a:rPr lang="en-US" sz="1800" baseline="0" dirty="0" smtClean="0">
                <a:latin typeface="Trebuchet MS"/>
                <a:cs typeface="Trebuchet MS"/>
              </a:rPr>
              <a:t> this! It o</a:t>
            </a:r>
            <a:r>
              <a:rPr lang="en-US" sz="1800" dirty="0" smtClean="0">
                <a:latin typeface="Trebuchet MS"/>
                <a:cs typeface="Trebuchet MS"/>
              </a:rPr>
              <a:t>nly takes 6 to 8 hours</a:t>
            </a:r>
            <a:r>
              <a:rPr lang="en-US" sz="1800" baseline="0" dirty="0" smtClean="0">
                <a:latin typeface="Trebuchet MS"/>
                <a:cs typeface="Trebuchet MS"/>
              </a:rPr>
              <a:t> </a:t>
            </a:r>
            <a:r>
              <a:rPr lang="en-US" sz="1800" dirty="0" smtClean="0">
                <a:latin typeface="Trebuchet MS"/>
                <a:cs typeface="Trebuchet MS"/>
              </a:rPr>
              <a:t>to charge COMPLETELY,</a:t>
            </a:r>
            <a:r>
              <a:rPr lang="en-US" sz="1800" baseline="0" dirty="0" smtClean="0">
                <a:latin typeface="Trebuchet MS"/>
                <a:cs typeface="Trebuchet MS"/>
              </a:rPr>
              <a:t> </a:t>
            </a:r>
            <a:r>
              <a:rPr lang="en-US" sz="1800" dirty="0" smtClean="0">
                <a:latin typeface="Trebuchet MS"/>
                <a:cs typeface="Trebuchet MS"/>
              </a:rPr>
              <a:t> in partial</a:t>
            </a:r>
            <a:r>
              <a:rPr lang="en-US" sz="1800" baseline="0" dirty="0" smtClean="0">
                <a:latin typeface="Trebuchet MS"/>
                <a:cs typeface="Trebuchet MS"/>
              </a:rPr>
              <a:t> to full sun.</a:t>
            </a:r>
            <a:endParaRPr lang="en-US" sz="1800" dirty="0" smtClean="0">
              <a:latin typeface="Trebuchet MS"/>
              <a:cs typeface="Trebuchet MS"/>
            </a:endParaRPr>
          </a:p>
          <a:p>
            <a:endParaRPr lang="en-US" sz="1800" dirty="0" smtClean="0">
              <a:solidFill>
                <a:srgbClr val="595959"/>
              </a:solidFill>
              <a:latin typeface="Trebuchet MS"/>
              <a:cs typeface="Trebuchet M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985F1A-80B4-E548-A4AD-61A513AB5AF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284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Our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</a:t>
            </a:r>
            <a:r>
              <a:rPr lang="en-US" sz="1600" b="1" i="1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K-Eco Energy Bulbs 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might not seem as exciting as the solar charger, but when you hear that…</a:t>
            </a:r>
            <a:endParaRPr lang="en-US" sz="160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sz="160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…these CFL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bulbs 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use 75% less energy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than incandescent bulbs, and they provide the SAME amount of light,  I’m sure you’ll want to switch out ALL the bulbs in YOUR home!</a:t>
            </a:r>
            <a:endParaRPr lang="en-US" sz="160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endParaRPr lang="en-US" sz="160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Our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CFL bulbs also provide the cleanest,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most beautiful, 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white light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I’ve personally ever seen from a light bulb. In fact, in over a dozen consumer surveys, our </a:t>
            </a:r>
            <a:r>
              <a:rPr lang="en-US" sz="1600" b="1" i="1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K-Eco 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bulbs consistently rank at the top for quality of light.</a:t>
            </a:r>
          </a:p>
          <a:p>
            <a:pPr marL="0" indent="0">
              <a:buFont typeface="Arial"/>
              <a:buNone/>
            </a:pPr>
            <a:endParaRPr lang="en-US" sz="160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And, our bulbs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are a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vailable in wattages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from 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9-Watts to 70-Watts.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This means there’s a </a:t>
            </a:r>
            <a:r>
              <a:rPr lang="en-US" sz="1600" b="1" i="1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K-Eco 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bulb for every purpose in the home or office. 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92772"/>
            <a:ext cx="2971800" cy="457200"/>
          </a:xfrm>
        </p:spPr>
        <p:txBody>
          <a:bodyPr/>
          <a:lstStyle/>
          <a:p>
            <a:fld id="{D7985F1A-80B4-E548-A4AD-61A513AB5AF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455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184661"/>
            <a:ext cx="5486400" cy="4674920"/>
          </a:xfrm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Now, let’s talk about our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real energy-saver…the </a:t>
            </a:r>
            <a:r>
              <a:rPr lang="en-US" sz="1600" b="1" i="1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K-Eco Solar Panel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sz="160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First, it has the highest </a:t>
            </a:r>
            <a:r>
              <a:rPr lang="en-US" sz="1600" b="1" i="1" dirty="0" smtClean="0">
                <a:solidFill>
                  <a:srgbClr val="000000"/>
                </a:solidFill>
                <a:latin typeface="Trebuchet MS"/>
                <a:cs typeface="Trebuchet MS"/>
              </a:rPr>
              <a:t>module efficiency 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of any solar panel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on the market today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. </a:t>
            </a:r>
            <a:r>
              <a:rPr lang="en-US" sz="1600" b="1" i="1" dirty="0" smtClean="0">
                <a:solidFill>
                  <a:srgbClr val="000000"/>
                </a:solidFill>
                <a:latin typeface="Trebuchet MS"/>
                <a:cs typeface="Trebuchet MS"/>
              </a:rPr>
              <a:t>K-Eco 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solar 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panels convert nearly 20 percent of the energy from the sun that hits the panels, into usable energy in your home or office.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sz="1600" baseline="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Next, it has the highest energy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efficiency in the smallest footprint. </a:t>
            </a:r>
            <a:r>
              <a:rPr lang="en-US" sz="1600" b="1" i="1" dirty="0" smtClean="0">
                <a:solidFill>
                  <a:srgbClr val="000000"/>
                </a:solidFill>
                <a:latin typeface="Trebuchet MS"/>
                <a:cs typeface="Trebuchet MS"/>
              </a:rPr>
              <a:t>K-Eco 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solar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panels, on average, produce a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 generous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18 kW of power per square foot. </a:t>
            </a:r>
          </a:p>
          <a:p>
            <a:pPr marR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1600" baseline="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And, because we believe our customers should have lots of options, our </a:t>
            </a:r>
            <a:r>
              <a:rPr lang="en-US" sz="1600" b="1" i="1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K-Eco 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solar panels are available in a variety of energy ratings from 180-Watts to 230-Watts. That means we have panels for a wide range of applications and budgets.</a:t>
            </a:r>
            <a:endParaRPr lang="en-US" sz="160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sz="1600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985F1A-80B4-E548-A4AD-61A513AB5AF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1472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81000" y="4184653"/>
            <a:ext cx="6096000" cy="4500560"/>
          </a:xfrm>
        </p:spPr>
        <p:txBody>
          <a:bodyPr/>
          <a:lstStyle/>
          <a:p>
            <a:pPr marL="0" indent="0">
              <a:buFont typeface="Arial"/>
              <a:buNone/>
            </a:pP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Rounding 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out our top-selling solar products, we have </a:t>
            </a:r>
            <a:r>
              <a:rPr lang="en-US" sz="1600" b="1" i="1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the K-Eco Solar Phone Charger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.</a:t>
            </a:r>
          </a:p>
          <a:p>
            <a:pPr marL="0" indent="0">
              <a:buFont typeface="Arial"/>
              <a:buNone/>
            </a:pPr>
            <a:endParaRPr lang="en-US" sz="160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This popular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 gadget f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its in a pocket and is completely portable. </a:t>
            </a:r>
          </a:p>
          <a:p>
            <a:endParaRPr lang="en-US" sz="160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And, it even functions on a cloudy day! 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Our charger has a patented mini battery that holds a small charge reserve for extended cloud coverage. However, the panel itself will still pick up some charge from the sun, even during overcast days.</a:t>
            </a:r>
          </a:p>
          <a:p>
            <a:pPr marL="0" indent="0">
              <a:buFont typeface="Arial"/>
              <a:buNone/>
            </a:pPr>
            <a:endParaRPr lang="en-US" sz="1600" baseline="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Also,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 the charger 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features our patented </a:t>
            </a:r>
            <a:r>
              <a:rPr lang="en-US" sz="1600" b="1" i="1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Rapid Solar Charge 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technology. That means the unit is fully charged after only 2 hours in full to partial sun.</a:t>
            </a:r>
          </a:p>
          <a:p>
            <a:pPr marL="0" indent="0">
              <a:buFont typeface="Arial"/>
              <a:buNone/>
            </a:pPr>
            <a:endParaRPr lang="en-US" sz="1600" baseline="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And it keeps phones</a:t>
            </a:r>
            <a:r>
              <a:rPr lang="en-US" sz="1600" dirty="0" smtClean="0">
                <a:solidFill>
                  <a:srgbClr val="000000"/>
                </a:solidFill>
                <a:latin typeface="Trebuchet MS"/>
                <a:cs typeface="Trebuchet MS"/>
              </a:rPr>
              <a:t> charged up to </a:t>
            </a:r>
            <a:r>
              <a:rPr lang="en-US" sz="1600" baseline="0" dirty="0" smtClean="0">
                <a:solidFill>
                  <a:srgbClr val="000000"/>
                </a:solidFill>
                <a:latin typeface="Trebuchet MS"/>
                <a:cs typeface="Trebuchet MS"/>
              </a:rPr>
              <a:t>18 hours a day!</a:t>
            </a:r>
          </a:p>
          <a:p>
            <a:pPr marL="285750" indent="-285750">
              <a:buFont typeface="Arial"/>
              <a:buChar char="•"/>
            </a:pPr>
            <a:endParaRPr lang="en-US" sz="1600" baseline="0" dirty="0" smtClean="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endParaRPr lang="en-US" sz="1200" baseline="0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endParaRPr lang="en-US" baseline="0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endParaRPr lang="en-US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92772"/>
            <a:ext cx="2971800" cy="457200"/>
          </a:xfrm>
        </p:spPr>
        <p:txBody>
          <a:bodyPr/>
          <a:lstStyle/>
          <a:p>
            <a:fld id="{D7985F1A-80B4-E548-A4AD-61A513AB5AF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147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 NOT use .mp3</a:t>
            </a:r>
            <a:r>
              <a:rPr lang="en-US" baseline="0" dirty="0" smtClean="0"/>
              <a:t> version of sound. Use .wav 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985F1A-80B4-E548-A4AD-61A513AB5AF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833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985F1A-80B4-E548-A4AD-61A513AB5AF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20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164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9A402-DD1D-DE41-A276-246B4BEA2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5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9A402-DD1D-DE41-A276-246B4BEA2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5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9A402-DD1D-DE41-A276-246B4BEA2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025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7"/>
            <a:ext cx="7772400" cy="1021557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606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9A402-DD1D-DE41-A276-246B4BEA2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9A402-DD1D-DE41-A276-246B4BEA2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415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9A402-DD1D-DE41-A276-246B4BEA2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61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9A402-DD1D-DE41-A276-246B4BEA2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46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9A402-DD1D-DE41-A276-246B4BEA2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37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9A402-DD1D-DE41-A276-246B4BEA2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05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Welcome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EE610-41D3-F748-B805-EE11A4707A4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A402-DD1D-DE41-A276-246B4BEA23D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96" y="87356"/>
            <a:ext cx="1651461" cy="1752963"/>
          </a:xfrm>
          <a:prstGeom prst="rect">
            <a:avLst/>
          </a:prstGeom>
        </p:spPr>
      </p:pic>
      <p:pic>
        <p:nvPicPr>
          <p:cNvPr id="7" name="Picture 6" descr="dot border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346" y="4467431"/>
            <a:ext cx="5126907" cy="52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40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.jpg"/><Relationship Id="rId5" Type="http://schemas.openxmlformats.org/officeDocument/2006/relationships/audio" Target="../media/audio2.bin"/><Relationship Id="rId4" Type="http://schemas.openxmlformats.org/officeDocument/2006/relationships/image" Target="../media/image30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log.kineteco.ne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twitter.com/KinetEco" TargetMode="External"/><Relationship Id="rId4" Type="http://schemas.openxmlformats.org/officeDocument/2006/relationships/hyperlink" Target="http://www.facebook.com/KinetEco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3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2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3.mp4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slide" Target="slide14.xm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slide" Target="slide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10.xml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1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Relationship Id="rId9" Type="http://schemas.openxmlformats.org/officeDocument/2006/relationships/image" Target="../media/image2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>
                <a:latin typeface="Trebuchet MS"/>
                <a:cs typeface="Trebuchet MS"/>
              </a:rPr>
              <a:t>Orientation for New Hires</a:t>
            </a:r>
            <a:endParaRPr lang="en-US" dirty="0">
              <a:latin typeface="Trebuchet MS"/>
              <a:cs typeface="Trebuchet M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07696"/>
            <a:ext cx="6400800" cy="1314450"/>
          </a:xfrm>
        </p:spPr>
        <p:txBody>
          <a:bodyPr/>
          <a:lstStyle/>
          <a:p>
            <a:r>
              <a:rPr lang="en-US" dirty="0" smtClean="0"/>
              <a:t>Product Managers and Sales Representatives</a:t>
            </a:r>
            <a:endParaRPr lang="en-US" dirty="0"/>
          </a:p>
        </p:txBody>
      </p:sp>
      <p:pic>
        <p:nvPicPr>
          <p:cNvPr id="6" name="intro_music_bryce_poole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0" y="4411980"/>
            <a:ext cx="81280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5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0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598160" y="1298448"/>
            <a:ext cx="2621280" cy="284378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rebuchet MS"/>
                <a:cs typeface="Trebuchet MS"/>
              </a:rPr>
              <a:t>    K-Eco Energy Bulb</a:t>
            </a:r>
            <a:endParaRPr lang="en-US" sz="4000" dirty="0">
              <a:latin typeface="Trebuchet MS"/>
              <a:cs typeface="Trebuchet M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86363" y="1446755"/>
            <a:ext cx="36688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CFL bulbs use </a:t>
            </a:r>
            <a:r>
              <a:rPr lang="en-US" dirty="0">
                <a:solidFill>
                  <a:srgbClr val="595959"/>
                </a:solidFill>
                <a:latin typeface="Trebuchet MS"/>
                <a:cs typeface="Trebuchet MS"/>
              </a:rPr>
              <a:t>75% less energy.</a:t>
            </a:r>
          </a:p>
          <a:p>
            <a:endParaRPr lang="en-US" dirty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CFL bulbs provide pure white light.</a:t>
            </a:r>
          </a:p>
          <a:p>
            <a:endParaRPr lang="en-US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Available in a range from 9W to 70W.</a:t>
            </a:r>
          </a:p>
        </p:txBody>
      </p:sp>
      <p:pic>
        <p:nvPicPr>
          <p:cNvPr id="8" name="Picture 7" descr="CFL bulb_ on blue_80411451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5" t="10251" r="14882" b="-3369"/>
          <a:stretch/>
        </p:blipFill>
        <p:spPr>
          <a:xfrm>
            <a:off x="5917260" y="1495791"/>
            <a:ext cx="1994370" cy="256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7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598160" y="1298448"/>
            <a:ext cx="2621280" cy="284378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rebuchet MS"/>
                <a:cs typeface="Trebuchet MS"/>
              </a:rPr>
              <a:t>    K-Eco Solar Panel</a:t>
            </a:r>
            <a:endParaRPr lang="en-US" sz="4000" dirty="0">
              <a:latin typeface="Trebuchet MS"/>
              <a:cs typeface="Trebuchet M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86363" y="1580459"/>
            <a:ext cx="36688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Highest energy output of any solar panel.</a:t>
            </a:r>
          </a:p>
          <a:p>
            <a:endParaRPr lang="en-US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Highest efficiency in the smallest footprint.</a:t>
            </a:r>
          </a:p>
          <a:p>
            <a:endParaRPr lang="en-US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Available in wide range of wattages from 180W to 230W.</a:t>
            </a:r>
          </a:p>
        </p:txBody>
      </p:sp>
      <p:pic>
        <p:nvPicPr>
          <p:cNvPr id="7" name="Picture 6" descr="97466479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55" b="-4916"/>
          <a:stretch/>
        </p:blipFill>
        <p:spPr>
          <a:xfrm>
            <a:off x="5758085" y="1411778"/>
            <a:ext cx="2287568" cy="275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347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598160" y="1298448"/>
            <a:ext cx="2621280" cy="284378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852" y="205979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rebuchet MS"/>
                <a:cs typeface="Trebuchet MS"/>
              </a:rPr>
              <a:t>    K-Eco Phone Charger</a:t>
            </a:r>
            <a:endParaRPr lang="en-US" sz="4000" dirty="0">
              <a:latin typeface="Trebuchet MS"/>
              <a:cs typeface="Trebuchet M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86363" y="1580459"/>
            <a:ext cx="366888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Is completely portable.</a:t>
            </a:r>
          </a:p>
          <a:p>
            <a:endParaRPr lang="en-US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595959"/>
                </a:solidFill>
                <a:latin typeface="Trebuchet MS"/>
                <a:cs typeface="Trebuchet MS"/>
              </a:rPr>
              <a:t>F</a:t>
            </a: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unctions on a cloudy day.</a:t>
            </a:r>
          </a:p>
          <a:p>
            <a:endParaRPr lang="en-US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Charges in only 2 hours.</a:t>
            </a:r>
          </a:p>
          <a:p>
            <a:endParaRPr lang="en-US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Provides up to 18 hours of power.</a:t>
            </a:r>
            <a:endParaRPr lang="en-US" dirty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endParaRPr lang="en-US" dirty="0" smtClean="0">
              <a:solidFill>
                <a:srgbClr val="595959"/>
              </a:solidFill>
              <a:latin typeface="Trebuchet MS"/>
              <a:cs typeface="Trebuchet MS"/>
            </a:endParaRPr>
          </a:p>
        </p:txBody>
      </p:sp>
      <p:pic>
        <p:nvPicPr>
          <p:cNvPr id="5" name="Picture 4" descr="10120013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12" r="15764"/>
          <a:stretch/>
        </p:blipFill>
        <p:spPr>
          <a:xfrm>
            <a:off x="5920386" y="1740370"/>
            <a:ext cx="2038281" cy="199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6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164101" y="1577013"/>
            <a:ext cx="2747528" cy="217281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46290" y="1928517"/>
            <a:ext cx="2275561" cy="182131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rebuchet MS"/>
                <a:cs typeface="Trebuchet MS"/>
              </a:rPr>
              <a:t>Testimonials</a:t>
            </a:r>
            <a:endParaRPr lang="en-US" sz="4000" dirty="0">
              <a:latin typeface="Trebuchet MS"/>
              <a:cs typeface="Trebuchet MS"/>
            </a:endParaRPr>
          </a:p>
        </p:txBody>
      </p:sp>
      <p:pic>
        <p:nvPicPr>
          <p:cNvPr id="5" name="Picture 4">
            <a:hlinkClick r:id="" action="ppaction://noaction">
              <a:snd r:embed="rId3" name="cecilia testimonial.wav"/>
            </a:hlinkClick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832" y="2032254"/>
            <a:ext cx="2055115" cy="1611428"/>
          </a:xfrm>
          <a:prstGeom prst="rect">
            <a:avLst/>
          </a:prstGeom>
        </p:spPr>
      </p:pic>
      <p:pic>
        <p:nvPicPr>
          <p:cNvPr id="9" name="Picture 8">
            <a:hlinkClick r:id="" action="ppaction://noaction">
              <a:snd r:embed="rId5" name="farmer testimonial.wav"/>
            </a:hlinkClick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326" y="1679960"/>
            <a:ext cx="2510027" cy="1964249"/>
          </a:xfrm>
          <a:prstGeom prst="rect">
            <a:avLst/>
          </a:prstGeom>
        </p:spPr>
      </p:pic>
      <p:sp>
        <p:nvSpPr>
          <p:cNvPr id="14" name="TextBox 13">
            <a:hlinkClick r:id="" action="ppaction://noaction">
              <a:snd r:embed="rId3" name="cecilia testimonial.wav"/>
            </a:hlinkClick>
          </p:cNvPr>
          <p:cNvSpPr txBox="1"/>
          <p:nvPr/>
        </p:nvSpPr>
        <p:spPr>
          <a:xfrm>
            <a:off x="982171" y="3759944"/>
            <a:ext cx="31631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Cecilia, Sun Pacific Solar Electric</a:t>
            </a:r>
          </a:p>
          <a:p>
            <a:endParaRPr lang="en-US" dirty="0"/>
          </a:p>
        </p:txBody>
      </p:sp>
      <p:sp>
        <p:nvSpPr>
          <p:cNvPr id="16" name="TextBox 15">
            <a:hlinkClick r:id="" action="ppaction://noaction">
              <a:snd r:embed="rId5" name="farmer testimonial.wav"/>
            </a:hlinkClick>
          </p:cNvPr>
          <p:cNvSpPr txBox="1"/>
          <p:nvPr/>
        </p:nvSpPr>
        <p:spPr>
          <a:xfrm>
            <a:off x="5005469" y="3759944"/>
            <a:ext cx="3236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Ron, Farmer and Solar Customer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-94070" y="4666122"/>
            <a:ext cx="34628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 smtClean="0">
                <a:solidFill>
                  <a:schemeClr val="bg1">
                    <a:lumMod val="50000"/>
                  </a:schemeClr>
                </a:solidFill>
                <a:latin typeface="Trebuchet MS"/>
                <a:cs typeface="Trebuchet MS"/>
              </a:rPr>
              <a:t>Click text or photo to play audio.</a:t>
            </a:r>
            <a:endParaRPr lang="en-US" sz="1600" i="1" dirty="0">
              <a:solidFill>
                <a:schemeClr val="bg1">
                  <a:lumMod val="50000"/>
                </a:schemeClr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79205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07724" y="2239136"/>
            <a:ext cx="28346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dirty="0" smtClean="0">
                <a:latin typeface="Trebuchet MS"/>
                <a:cs typeface="Trebuchet MS"/>
              </a:rPr>
              <a:t>MARKETING</a:t>
            </a:r>
            <a:endParaRPr lang="en-US" sz="40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426454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Networking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802476" y="1719072"/>
            <a:ext cx="55575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Blog: </a:t>
            </a:r>
            <a:r>
              <a:rPr lang="en-US" dirty="0" err="1" smtClean="0">
                <a:hlinkClick r:id="rId3"/>
              </a:rPr>
              <a:t>www.blog.kineteco.net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Facebook: </a:t>
            </a:r>
            <a:r>
              <a:rPr lang="en-US" dirty="0" err="1" smtClean="0">
                <a:hlinkClick r:id="rId4"/>
              </a:rPr>
              <a:t>www.facebook.com</a:t>
            </a:r>
            <a:r>
              <a:rPr lang="en-US" dirty="0" smtClean="0">
                <a:hlinkClick r:id="rId4"/>
              </a:rPr>
              <a:t>/</a:t>
            </a:r>
            <a:r>
              <a:rPr lang="en-US" dirty="0" err="1" smtClean="0">
                <a:hlinkClick r:id="rId4"/>
              </a:rPr>
              <a:t>KinetEco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Twitter: </a:t>
            </a:r>
            <a:r>
              <a:rPr lang="en-US" dirty="0" err="1" smtClean="0">
                <a:hlinkClick r:id="rId5"/>
              </a:rPr>
              <a:t>www.twitter.com</a:t>
            </a:r>
            <a:r>
              <a:rPr lang="en-US" dirty="0" smtClean="0">
                <a:hlinkClick r:id="rId5"/>
              </a:rPr>
              <a:t>/</a:t>
            </a:r>
            <a:r>
              <a:rPr lang="en-US" dirty="0" err="1" smtClean="0">
                <a:hlinkClick r:id="rId5"/>
              </a:rPr>
              <a:t>KinetEco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5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93630" y="954687"/>
            <a:ext cx="5492502" cy="332098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rebuchet MS"/>
                <a:cs typeface="Trebuchet MS"/>
              </a:rPr>
              <a:t>Video PSA</a:t>
            </a:r>
            <a:endParaRPr lang="en-US" sz="4000" dirty="0">
              <a:latin typeface="Trebuchet MS"/>
              <a:cs typeface="Trebuchet MS"/>
            </a:endParaRPr>
          </a:p>
        </p:txBody>
      </p:sp>
      <p:pic>
        <p:nvPicPr>
          <p:cNvPr id="6" name="KinetEco_PSA-MPEG-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0350303" y="8000071"/>
            <a:ext cx="4650948" cy="31006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44022" y="4620856"/>
            <a:ext cx="2926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 smtClean="0">
                <a:solidFill>
                  <a:schemeClr val="bg1">
                    <a:lumMod val="50000"/>
                  </a:schemeClr>
                </a:solidFill>
                <a:latin typeface="Trebuchet MS"/>
                <a:cs typeface="Trebuchet MS"/>
              </a:rPr>
              <a:t>Click to play video.</a:t>
            </a:r>
            <a:endParaRPr lang="en-US" sz="1600" i="1" dirty="0">
              <a:solidFill>
                <a:schemeClr val="bg1">
                  <a:lumMod val="50000"/>
                </a:schemeClr>
              </a:solidFill>
              <a:latin typeface="Trebuchet MS"/>
              <a:cs typeface="Trebuchet MS"/>
            </a:endParaRPr>
          </a:p>
        </p:txBody>
      </p:sp>
      <p:pic>
        <p:nvPicPr>
          <p:cNvPr id="5" name="KE05a_KinetEco_PSA_short cut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79120" y="1180469"/>
            <a:ext cx="5086880" cy="286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84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10476" y="2145061"/>
            <a:ext cx="28594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dirty="0" smtClean="0">
                <a:latin typeface="Trebuchet MS"/>
                <a:cs typeface="Trebuchet MS"/>
              </a:rPr>
              <a:t>THANK YOU</a:t>
            </a:r>
            <a:endParaRPr lang="en-US" sz="40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702754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880" y="205979"/>
            <a:ext cx="8229600" cy="85725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rebuchet MS"/>
                <a:cs typeface="Trebuchet MS"/>
              </a:rPr>
              <a:t>New Hire Orientation</a:t>
            </a:r>
            <a:endParaRPr lang="en-US" sz="4000" dirty="0">
              <a:latin typeface="Trebuchet MS"/>
              <a:cs typeface="Trebuchet M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5026600" y="2386890"/>
            <a:ext cx="38100" cy="34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5300" y="2158290"/>
            <a:ext cx="520700" cy="491490"/>
          </a:xfrm>
          <a:prstGeom prst="rect">
            <a:avLst/>
          </a:prstGeom>
        </p:spPr>
      </p:pic>
      <p:pic>
        <p:nvPicPr>
          <p:cNvPr id="13" name="Picture 12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918" y="2158596"/>
            <a:ext cx="1895614" cy="993072"/>
          </a:xfrm>
          <a:prstGeom prst="rect">
            <a:avLst/>
          </a:prstGeom>
        </p:spPr>
      </p:pic>
      <p:pic>
        <p:nvPicPr>
          <p:cNvPr id="14" name="Picture 13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592" y="2158596"/>
            <a:ext cx="1363416" cy="993072"/>
          </a:xfrm>
          <a:prstGeom prst="rect">
            <a:avLst/>
          </a:prstGeom>
        </p:spPr>
      </p:pic>
      <p:pic>
        <p:nvPicPr>
          <p:cNvPr id="3" name="Picture 2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7435" y="2158902"/>
            <a:ext cx="1522526" cy="99307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44022" y="4620856"/>
            <a:ext cx="2926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 smtClean="0">
                <a:solidFill>
                  <a:schemeClr val="bg1">
                    <a:lumMod val="50000"/>
                  </a:schemeClr>
                </a:solidFill>
                <a:latin typeface="Trebuchet MS"/>
                <a:cs typeface="Trebuchet MS"/>
              </a:rPr>
              <a:t>Please make a selection.</a:t>
            </a:r>
            <a:endParaRPr lang="en-US" sz="1600" i="1" dirty="0">
              <a:solidFill>
                <a:schemeClr val="bg1">
                  <a:lumMod val="50000"/>
                </a:schemeClr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187825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868629" y="2239136"/>
            <a:ext cx="35970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dirty="0" smtClean="0">
                <a:latin typeface="Trebuchet MS"/>
                <a:cs typeface="Trebuchet MS"/>
              </a:rPr>
              <a:t>ORGANIZATION</a:t>
            </a:r>
            <a:endParaRPr lang="en-US" sz="40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38567158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rebuchet MS"/>
                <a:cs typeface="Trebuchet MS"/>
              </a:rPr>
              <a:t>   Managerial Team</a:t>
            </a:r>
            <a:endParaRPr lang="en-US" sz="4000" dirty="0">
              <a:latin typeface="Trebuchet MS"/>
              <a:cs typeface="Trebuchet MS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289034729"/>
              </p:ext>
            </p:extLst>
          </p:nvPr>
        </p:nvGraphicFramePr>
        <p:xfrm>
          <a:off x="1020223" y="895350"/>
          <a:ext cx="7605889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0159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rebuchet MS"/>
                <a:cs typeface="Trebuchet MS"/>
              </a:rPr>
              <a:t>    Employees By Facility</a:t>
            </a:r>
            <a:endParaRPr lang="en-US" sz="4000" dirty="0">
              <a:latin typeface="Trebuchet MS"/>
              <a:cs typeface="Trebuchet MS"/>
            </a:endParaRP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3128465099"/>
              </p:ext>
            </p:extLst>
          </p:nvPr>
        </p:nvGraphicFramePr>
        <p:xfrm>
          <a:off x="2087369" y="1063230"/>
          <a:ext cx="5647016" cy="32321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8029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618" y="205979"/>
            <a:ext cx="8467182" cy="85725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rebuchet MS"/>
                <a:cs typeface="Trebuchet MS"/>
              </a:rPr>
              <a:t>         </a:t>
            </a:r>
            <a:r>
              <a:rPr lang="en-US" sz="4000" dirty="0" smtClean="0">
                <a:latin typeface="Trebuchet MS"/>
                <a:cs typeface="Trebuchet MS"/>
              </a:rPr>
              <a:t>HQ Employee Roles</a:t>
            </a:r>
            <a:endParaRPr lang="en-US" sz="4000" dirty="0">
              <a:latin typeface="Trebuchet MS"/>
              <a:cs typeface="Trebuchet MS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2553329"/>
              </p:ext>
            </p:extLst>
          </p:nvPr>
        </p:nvGraphicFramePr>
        <p:xfrm>
          <a:off x="2001431" y="1157261"/>
          <a:ext cx="6535038" cy="3216276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072729"/>
                <a:gridCol w="4462309"/>
              </a:tblGrid>
              <a:tr h="329184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Role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Primary Responsibilities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</a:tr>
              <a:tr h="351500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Administrative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Assistant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Answer phone,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gatekeeper to executives, manage schedule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</a:tr>
              <a:tr h="31694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Marketing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Specialist</a:t>
                      </a:r>
                    </a:p>
                  </a:txBody>
                  <a:tcPr marT="41148" marB="41148"/>
                </a:tc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Write press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releases, organize events, serve as media contact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</a:tr>
              <a:tr h="31694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Product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Manager</a:t>
                      </a:r>
                      <a:endParaRPr lang="en-US" sz="1100" dirty="0" smtClean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Manage individual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product development from cradle to grave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</a:tr>
              <a:tr h="31694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Sales Representative</a:t>
                      </a:r>
                    </a:p>
                  </a:txBody>
                  <a:tcPr marT="41148" marB="41148"/>
                </a:tc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Manage enterprise sales accounts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and client relations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</a:tr>
              <a:tr h="31694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Social Networking Specialist</a:t>
                      </a:r>
                    </a:p>
                  </a:txBody>
                  <a:tcPr marT="41148" marB="41148"/>
                </a:tc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Maintain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Facebook, Twitter, LinkedIn, and YouTube accounts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</a:tr>
              <a:tr h="316949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Product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Engineer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Manage development of 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products from cradle to grave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</a:tr>
              <a:tr h="316949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Product Technician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Write installation manuals and specification sheets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</a:tr>
              <a:tr h="316949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Legal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Counsel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Provide legal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advice and support for all Headquarters activities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</a:tr>
              <a:tr h="316949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IT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Technician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Maintain</a:t>
                      </a:r>
                      <a:r>
                        <a:rPr lang="en-US" sz="1100" baseline="0" dirty="0" smtClean="0">
                          <a:solidFill>
                            <a:srgbClr val="595959"/>
                          </a:solidFill>
                          <a:latin typeface="Trebuchet MS"/>
                          <a:cs typeface="Trebuchet MS"/>
                        </a:rPr>
                        <a:t> website, server, and all computer systems</a:t>
                      </a:r>
                      <a:endParaRPr lang="en-US" sz="1100" dirty="0">
                        <a:solidFill>
                          <a:srgbClr val="595959"/>
                        </a:solidFill>
                        <a:latin typeface="Trebuchet MS"/>
                        <a:cs typeface="Trebuchet MS"/>
                      </a:endParaRPr>
                    </a:p>
                  </a:txBody>
                  <a:tcPr marT="41148" marB="41148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520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47720" y="2239136"/>
            <a:ext cx="26134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dirty="0" smtClean="0">
                <a:latin typeface="Trebuchet MS"/>
                <a:cs typeface="Trebuchet MS"/>
              </a:rPr>
              <a:t>PRODUCTS</a:t>
            </a:r>
            <a:endParaRPr lang="en-US" sz="40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70155071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5832193" y="2851682"/>
            <a:ext cx="1209040" cy="81586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832193" y="1331366"/>
            <a:ext cx="1209040" cy="81586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698042" y="2851682"/>
            <a:ext cx="1209040" cy="81586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677722" y="1331366"/>
            <a:ext cx="1209040" cy="81586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rebuchet MS"/>
                <a:cs typeface="Trebuchet MS"/>
              </a:rPr>
              <a:t>   Top Selling Solar Products</a:t>
            </a:r>
            <a:endParaRPr lang="en-US" sz="4000" dirty="0">
              <a:latin typeface="Trebuchet MS"/>
              <a:cs typeface="Trebuchet MS"/>
            </a:endParaRPr>
          </a:p>
        </p:txBody>
      </p:sp>
      <p:pic>
        <p:nvPicPr>
          <p:cNvPr id="4" name="Picture 3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520" y="2891790"/>
            <a:ext cx="1097279" cy="729691"/>
          </a:xfrm>
          <a:prstGeom prst="rect">
            <a:avLst/>
          </a:prstGeom>
        </p:spPr>
      </p:pic>
      <p:pic>
        <p:nvPicPr>
          <p:cNvPr id="6" name="Picture 5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040" y="1367942"/>
            <a:ext cx="1097280" cy="735178"/>
          </a:xfrm>
          <a:prstGeom prst="rect">
            <a:avLst/>
          </a:prstGeom>
        </p:spPr>
      </p:pic>
      <p:pic>
        <p:nvPicPr>
          <p:cNvPr id="9" name="Picture 8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153" y="2879903"/>
            <a:ext cx="1097279" cy="732434"/>
          </a:xfrm>
          <a:prstGeom prst="rect">
            <a:avLst/>
          </a:prstGeom>
        </p:spPr>
      </p:pic>
      <p:sp>
        <p:nvSpPr>
          <p:cNvPr id="10" name="TextBox 9">
            <a:hlinkClick r:id="" action="ppaction://hlinkshowjump?jump=nextslide"/>
          </p:cNvPr>
          <p:cNvSpPr txBox="1"/>
          <p:nvPr/>
        </p:nvSpPr>
        <p:spPr>
          <a:xfrm>
            <a:off x="2570480" y="2183809"/>
            <a:ext cx="146304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smtClean="0">
                <a:solidFill>
                  <a:srgbClr val="595959"/>
                </a:solidFill>
                <a:latin typeface="Trebuchet MS"/>
                <a:cs typeface="Trebuchet MS"/>
              </a:rPr>
              <a:t>K-Eco Mini Panel</a:t>
            </a:r>
            <a:endParaRPr lang="en-US" sz="1300" dirty="0">
              <a:solidFill>
                <a:srgbClr val="595959"/>
              </a:solidFill>
              <a:latin typeface="Trebuchet MS"/>
              <a:cs typeface="Trebuchet MS"/>
            </a:endParaRPr>
          </a:p>
        </p:txBody>
      </p:sp>
      <p:sp>
        <p:nvSpPr>
          <p:cNvPr id="11" name="TextBox 10">
            <a:hlinkClick r:id="rId6" action="ppaction://hlinksldjump"/>
          </p:cNvPr>
          <p:cNvSpPr txBox="1"/>
          <p:nvPr/>
        </p:nvSpPr>
        <p:spPr>
          <a:xfrm>
            <a:off x="5726828" y="3747433"/>
            <a:ext cx="146304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smtClean="0">
                <a:solidFill>
                  <a:srgbClr val="595959"/>
                </a:solidFill>
                <a:latin typeface="Trebuchet MS"/>
                <a:cs typeface="Trebuchet MS"/>
              </a:rPr>
              <a:t>K-Eco Solar Panel</a:t>
            </a:r>
            <a:endParaRPr lang="en-US" sz="1300" dirty="0">
              <a:solidFill>
                <a:srgbClr val="595959"/>
              </a:solidFill>
              <a:latin typeface="Trebuchet MS"/>
              <a:cs typeface="Trebuchet MS"/>
            </a:endParaRPr>
          </a:p>
        </p:txBody>
      </p:sp>
      <p:sp>
        <p:nvSpPr>
          <p:cNvPr id="12" name="TextBox 11">
            <a:hlinkClick r:id="rId8" action="ppaction://hlinksldjump"/>
          </p:cNvPr>
          <p:cNvSpPr txBox="1"/>
          <p:nvPr/>
        </p:nvSpPr>
        <p:spPr>
          <a:xfrm>
            <a:off x="5679793" y="2183810"/>
            <a:ext cx="14630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 smtClean="0">
                <a:solidFill>
                  <a:srgbClr val="595959"/>
                </a:solidFill>
                <a:latin typeface="Trebuchet MS"/>
                <a:cs typeface="Trebuchet MS"/>
              </a:rPr>
              <a:t>K-Eco Phone Charger</a:t>
            </a:r>
            <a:endParaRPr lang="en-US" sz="1300" dirty="0">
              <a:solidFill>
                <a:srgbClr val="595959"/>
              </a:solidFill>
              <a:latin typeface="Trebuchet MS"/>
              <a:cs typeface="Trebuchet MS"/>
            </a:endParaRPr>
          </a:p>
        </p:txBody>
      </p:sp>
      <p:sp>
        <p:nvSpPr>
          <p:cNvPr id="13" name="TextBox 12">
            <a:hlinkClick r:id="rId3" action="ppaction://hlinksldjump"/>
          </p:cNvPr>
          <p:cNvSpPr txBox="1"/>
          <p:nvPr/>
        </p:nvSpPr>
        <p:spPr>
          <a:xfrm>
            <a:off x="2550160" y="3747433"/>
            <a:ext cx="153416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smtClean="0">
                <a:solidFill>
                  <a:srgbClr val="595959"/>
                </a:solidFill>
                <a:latin typeface="Trebuchet MS"/>
                <a:cs typeface="Trebuchet MS"/>
              </a:rPr>
              <a:t>K-Eco Energy Bulb</a:t>
            </a:r>
            <a:endParaRPr lang="en-US" sz="1300" dirty="0">
              <a:solidFill>
                <a:srgbClr val="595959"/>
              </a:solidFill>
              <a:latin typeface="Trebuchet MS"/>
              <a:cs typeface="Trebuchet MS"/>
            </a:endParaRPr>
          </a:p>
        </p:txBody>
      </p:sp>
      <p:pic>
        <p:nvPicPr>
          <p:cNvPr id="3" name="Picture 2" descr="solar phone charger_101200134.jpg">
            <a:hlinkClick r:id="rId8" action="ppaction://hlinksldjump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228" y="1377078"/>
            <a:ext cx="1101797" cy="73544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44022" y="4620856"/>
            <a:ext cx="2926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 smtClean="0">
                <a:solidFill>
                  <a:schemeClr val="bg1">
                    <a:lumMod val="50000"/>
                  </a:schemeClr>
                </a:solidFill>
                <a:latin typeface="Trebuchet MS"/>
                <a:cs typeface="Trebuchet MS"/>
              </a:rPr>
              <a:t>Please make a selection.</a:t>
            </a:r>
            <a:endParaRPr lang="en-US" sz="1600" i="1" dirty="0">
              <a:solidFill>
                <a:schemeClr val="bg1">
                  <a:lumMod val="50000"/>
                </a:schemeClr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955027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598160" y="1298448"/>
            <a:ext cx="2621280" cy="284378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rebuchet MS"/>
                <a:cs typeface="Trebuchet MS"/>
              </a:rPr>
              <a:t>    K-Eco Mini Panel</a:t>
            </a:r>
            <a:endParaRPr lang="en-US" sz="4000" dirty="0">
              <a:latin typeface="Trebuchet MS"/>
              <a:cs typeface="Trebuchet MS"/>
            </a:endParaRPr>
          </a:p>
        </p:txBody>
      </p:sp>
      <p:pic>
        <p:nvPicPr>
          <p:cNvPr id="3" name="Picture 2" descr="product main_mini solar panel_14480032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427"/>
          <a:stretch/>
        </p:blipFill>
        <p:spPr>
          <a:xfrm>
            <a:off x="5748020" y="1435543"/>
            <a:ext cx="2319020" cy="25601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05177" y="1608680"/>
            <a:ext cx="366888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Tiny 4</a:t>
            </a:r>
            <a:r>
              <a:rPr lang="en-US" dirty="0">
                <a:solidFill>
                  <a:srgbClr val="595959"/>
                </a:solidFill>
                <a:latin typeface="Trebuchet MS"/>
                <a:cs typeface="Trebuchet MS"/>
              </a:rPr>
              <a:t>”x 3”</a:t>
            </a:r>
            <a:r>
              <a:rPr lang="en-US" b="1" i="1" dirty="0">
                <a:solidFill>
                  <a:srgbClr val="595959"/>
                </a:solidFill>
                <a:latin typeface="Trebuchet MS"/>
                <a:cs typeface="Trebuchet MS"/>
              </a:rPr>
              <a:t> </a:t>
            </a: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size.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595959"/>
                </a:solidFill>
                <a:latin typeface="Trebuchet MS"/>
                <a:cs typeface="Trebuchet MS"/>
              </a:rPr>
              <a:t>Provides up to 20 hours of </a:t>
            </a: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power for mobile and gaming devices.</a:t>
            </a:r>
          </a:p>
          <a:p>
            <a:endParaRPr lang="en-US" dirty="0" smtClean="0">
              <a:solidFill>
                <a:srgbClr val="595959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Only 6 </a:t>
            </a:r>
            <a:r>
              <a:rPr lang="en-US" dirty="0">
                <a:solidFill>
                  <a:srgbClr val="595959"/>
                </a:solidFill>
                <a:latin typeface="Trebuchet MS"/>
                <a:cs typeface="Trebuchet MS"/>
              </a:rPr>
              <a:t>to </a:t>
            </a: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8 hours </a:t>
            </a:r>
            <a:r>
              <a:rPr lang="en-US" dirty="0">
                <a:solidFill>
                  <a:srgbClr val="595959"/>
                </a:solidFill>
                <a:latin typeface="Trebuchet MS"/>
                <a:cs typeface="Trebuchet MS"/>
              </a:rPr>
              <a:t>to charge in partial to full </a:t>
            </a:r>
            <a:r>
              <a:rPr lang="en-US" dirty="0" smtClean="0">
                <a:solidFill>
                  <a:srgbClr val="595959"/>
                </a:solidFill>
                <a:latin typeface="Trebuchet MS"/>
                <a:cs typeface="Trebuchet MS"/>
              </a:rPr>
              <a:t>sun.</a:t>
            </a:r>
          </a:p>
          <a:p>
            <a:endParaRPr lang="en-US" dirty="0" smtClean="0">
              <a:solidFill>
                <a:srgbClr val="595959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78415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9068</TotalTime>
  <Words>906</Words>
  <Application>Microsoft Office PowerPoint</Application>
  <PresentationFormat>On-screen Show (16:9)</PresentationFormat>
  <Paragraphs>148</Paragraphs>
  <Slides>17</Slides>
  <Notes>7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Orientation for New Hires</vt:lpstr>
      <vt:lpstr>New Hire Orientation</vt:lpstr>
      <vt:lpstr>PowerPoint Presentation</vt:lpstr>
      <vt:lpstr>   Managerial Team</vt:lpstr>
      <vt:lpstr>    Employees By Facility</vt:lpstr>
      <vt:lpstr>         HQ Employee Roles</vt:lpstr>
      <vt:lpstr>PowerPoint Presentation</vt:lpstr>
      <vt:lpstr>   Top Selling Solar Products</vt:lpstr>
      <vt:lpstr>    K-Eco Mini Panel</vt:lpstr>
      <vt:lpstr>    K-Eco Energy Bulb</vt:lpstr>
      <vt:lpstr>    K-Eco Solar Panel</vt:lpstr>
      <vt:lpstr>    K-Eco Phone Charger</vt:lpstr>
      <vt:lpstr>Testimonials</vt:lpstr>
      <vt:lpstr>PowerPoint Presentation</vt:lpstr>
      <vt:lpstr>Social Networking</vt:lpstr>
      <vt:lpstr>Video PSA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Samara</dc:creator>
  <cp:lastModifiedBy>gce</cp:lastModifiedBy>
  <cp:revision>134</cp:revision>
  <dcterms:created xsi:type="dcterms:W3CDTF">2013-04-08T23:58:50Z</dcterms:created>
  <dcterms:modified xsi:type="dcterms:W3CDTF">2018-10-31T15:56:41Z</dcterms:modified>
</cp:coreProperties>
</file>

<file path=docProps/thumbnail.jpeg>
</file>